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0" r:id="rId3"/>
    <p:sldId id="261" r:id="rId4"/>
    <p:sldId id="265" r:id="rId5"/>
    <p:sldId id="268" r:id="rId6"/>
    <p:sldId id="269" r:id="rId7"/>
  </p:sldIdLst>
  <p:sldSz cx="10160000" cy="7620000"/>
  <p:notesSz cx="10160000" cy="7620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1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91440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702" y="0"/>
            <a:ext cx="9391647" cy="76263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5671" y="1598893"/>
            <a:ext cx="5107940" cy="2841625"/>
            <a:chOff x="2525671" y="1598893"/>
            <a:chExt cx="5107940" cy="2841625"/>
          </a:xfrm>
        </p:grpSpPr>
        <p:sp>
          <p:nvSpPr>
            <p:cNvPr id="3" name="object 3"/>
            <p:cNvSpPr/>
            <p:nvPr/>
          </p:nvSpPr>
          <p:spPr>
            <a:xfrm>
              <a:off x="4699216" y="1637258"/>
              <a:ext cx="2934335" cy="2764790"/>
            </a:xfrm>
            <a:custGeom>
              <a:avLst/>
              <a:gdLst/>
              <a:ahLst/>
              <a:cxnLst/>
              <a:rect l="l" t="t" r="r" b="b"/>
              <a:pathLst>
                <a:path w="2934334" h="2764790">
                  <a:moveTo>
                    <a:pt x="2934106" y="2043430"/>
                  </a:moveTo>
                  <a:lnTo>
                    <a:pt x="1832076" y="2043430"/>
                  </a:lnTo>
                  <a:lnTo>
                    <a:pt x="1832076" y="1723390"/>
                  </a:lnTo>
                  <a:lnTo>
                    <a:pt x="2833916" y="1723390"/>
                  </a:lnTo>
                  <a:lnTo>
                    <a:pt x="2833916" y="1013460"/>
                  </a:lnTo>
                  <a:lnTo>
                    <a:pt x="1832076" y="1013460"/>
                  </a:lnTo>
                  <a:lnTo>
                    <a:pt x="1832076" y="712470"/>
                  </a:lnTo>
                  <a:lnTo>
                    <a:pt x="2894038" y="712470"/>
                  </a:lnTo>
                  <a:lnTo>
                    <a:pt x="2894038" y="0"/>
                  </a:lnTo>
                  <a:lnTo>
                    <a:pt x="930427" y="0"/>
                  </a:lnTo>
                  <a:lnTo>
                    <a:pt x="930427" y="413918"/>
                  </a:lnTo>
                  <a:lnTo>
                    <a:pt x="193840" y="413918"/>
                  </a:lnTo>
                  <a:lnTo>
                    <a:pt x="193840" y="1525270"/>
                  </a:lnTo>
                  <a:lnTo>
                    <a:pt x="0" y="1525270"/>
                  </a:lnTo>
                  <a:lnTo>
                    <a:pt x="0" y="2442781"/>
                  </a:lnTo>
                  <a:lnTo>
                    <a:pt x="930427" y="2442781"/>
                  </a:lnTo>
                  <a:lnTo>
                    <a:pt x="930427" y="2764790"/>
                  </a:lnTo>
                  <a:lnTo>
                    <a:pt x="2934106" y="2764790"/>
                  </a:lnTo>
                  <a:lnTo>
                    <a:pt x="2934106" y="2043430"/>
                  </a:lnTo>
                  <a:close/>
                </a:path>
              </a:pathLst>
            </a:custGeom>
            <a:solidFill>
              <a:srgbClr val="82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2537" y="1598893"/>
              <a:ext cx="2244725" cy="2841625"/>
            </a:xfrm>
            <a:custGeom>
              <a:avLst/>
              <a:gdLst/>
              <a:ahLst/>
              <a:cxnLst/>
              <a:rect l="l" t="t" r="r" b="b"/>
              <a:pathLst>
                <a:path w="2244725" h="2841625">
                  <a:moveTo>
                    <a:pt x="1242288" y="0"/>
                  </a:moveTo>
                  <a:lnTo>
                    <a:pt x="1178187" y="1027"/>
                  </a:lnTo>
                  <a:lnTo>
                    <a:pt x="1116019" y="4061"/>
                  </a:lnTo>
                  <a:lnTo>
                    <a:pt x="1055804" y="9028"/>
                  </a:lnTo>
                  <a:lnTo>
                    <a:pt x="997561" y="15855"/>
                  </a:lnTo>
                  <a:lnTo>
                    <a:pt x="941310" y="24468"/>
                  </a:lnTo>
                  <a:lnTo>
                    <a:pt x="887071" y="34794"/>
                  </a:lnTo>
                  <a:lnTo>
                    <a:pt x="834862" y="46759"/>
                  </a:lnTo>
                  <a:lnTo>
                    <a:pt x="784705" y="60291"/>
                  </a:lnTo>
                  <a:lnTo>
                    <a:pt x="736617" y="75315"/>
                  </a:lnTo>
                  <a:lnTo>
                    <a:pt x="690619" y="91758"/>
                  </a:lnTo>
                  <a:lnTo>
                    <a:pt x="646731" y="109547"/>
                  </a:lnTo>
                  <a:lnTo>
                    <a:pt x="604971" y="128609"/>
                  </a:lnTo>
                  <a:lnTo>
                    <a:pt x="565360" y="148870"/>
                  </a:lnTo>
                  <a:lnTo>
                    <a:pt x="527916" y="170256"/>
                  </a:lnTo>
                  <a:lnTo>
                    <a:pt x="492661" y="192695"/>
                  </a:lnTo>
                  <a:lnTo>
                    <a:pt x="459612" y="216113"/>
                  </a:lnTo>
                  <a:lnTo>
                    <a:pt x="428790" y="240436"/>
                  </a:lnTo>
                  <a:lnTo>
                    <a:pt x="398113" y="267104"/>
                  </a:lnTo>
                  <a:lnTo>
                    <a:pt x="367842" y="295986"/>
                  </a:lnTo>
                  <a:lnTo>
                    <a:pt x="338193" y="327039"/>
                  </a:lnTo>
                  <a:lnTo>
                    <a:pt x="309384" y="360222"/>
                  </a:lnTo>
                  <a:lnTo>
                    <a:pt x="281631" y="395496"/>
                  </a:lnTo>
                  <a:lnTo>
                    <a:pt x="255152" y="432818"/>
                  </a:lnTo>
                  <a:lnTo>
                    <a:pt x="230164" y="472147"/>
                  </a:lnTo>
                  <a:lnTo>
                    <a:pt x="206884" y="513443"/>
                  </a:lnTo>
                  <a:lnTo>
                    <a:pt x="185530" y="556664"/>
                  </a:lnTo>
                  <a:lnTo>
                    <a:pt x="166318" y="601770"/>
                  </a:lnTo>
                  <a:lnTo>
                    <a:pt x="149466" y="648719"/>
                  </a:lnTo>
                  <a:lnTo>
                    <a:pt x="135190" y="697470"/>
                  </a:lnTo>
                  <a:lnTo>
                    <a:pt x="123709" y="747982"/>
                  </a:lnTo>
                  <a:lnTo>
                    <a:pt x="115240" y="800214"/>
                  </a:lnTo>
                  <a:lnTo>
                    <a:pt x="109999" y="854126"/>
                  </a:lnTo>
                  <a:lnTo>
                    <a:pt x="108204" y="909675"/>
                  </a:lnTo>
                  <a:lnTo>
                    <a:pt x="109603" y="968215"/>
                  </a:lnTo>
                  <a:lnTo>
                    <a:pt x="113766" y="1023698"/>
                  </a:lnTo>
                  <a:lnTo>
                    <a:pt x="120635" y="1076248"/>
                  </a:lnTo>
                  <a:lnTo>
                    <a:pt x="130157" y="1125991"/>
                  </a:lnTo>
                  <a:lnTo>
                    <a:pt x="142275" y="1173049"/>
                  </a:lnTo>
                  <a:lnTo>
                    <a:pt x="156935" y="1217548"/>
                  </a:lnTo>
                  <a:lnTo>
                    <a:pt x="174081" y="1259613"/>
                  </a:lnTo>
                  <a:lnTo>
                    <a:pt x="193657" y="1299368"/>
                  </a:lnTo>
                  <a:lnTo>
                    <a:pt x="215609" y="1336937"/>
                  </a:lnTo>
                  <a:lnTo>
                    <a:pt x="239880" y="1372444"/>
                  </a:lnTo>
                  <a:lnTo>
                    <a:pt x="266417" y="1406015"/>
                  </a:lnTo>
                  <a:lnTo>
                    <a:pt x="295163" y="1437775"/>
                  </a:lnTo>
                  <a:lnTo>
                    <a:pt x="326063" y="1467846"/>
                  </a:lnTo>
                  <a:lnTo>
                    <a:pt x="359061" y="1496354"/>
                  </a:lnTo>
                  <a:lnTo>
                    <a:pt x="394103" y="1523424"/>
                  </a:lnTo>
                  <a:lnTo>
                    <a:pt x="431133" y="1549180"/>
                  </a:lnTo>
                  <a:lnTo>
                    <a:pt x="470096" y="1573746"/>
                  </a:lnTo>
                  <a:lnTo>
                    <a:pt x="510936" y="1597247"/>
                  </a:lnTo>
                  <a:lnTo>
                    <a:pt x="553598" y="1619807"/>
                  </a:lnTo>
                  <a:lnTo>
                    <a:pt x="598027" y="1641551"/>
                  </a:lnTo>
                  <a:lnTo>
                    <a:pt x="644168" y="1662604"/>
                  </a:lnTo>
                  <a:lnTo>
                    <a:pt x="691965" y="1683090"/>
                  </a:lnTo>
                  <a:lnTo>
                    <a:pt x="741362" y="1703133"/>
                  </a:lnTo>
                  <a:lnTo>
                    <a:pt x="777484" y="1715543"/>
                  </a:lnTo>
                  <a:lnTo>
                    <a:pt x="823703" y="1731054"/>
                  </a:lnTo>
                  <a:lnTo>
                    <a:pt x="876965" y="1748632"/>
                  </a:lnTo>
                  <a:lnTo>
                    <a:pt x="934219" y="1767244"/>
                  </a:lnTo>
                  <a:lnTo>
                    <a:pt x="992412" y="1785857"/>
                  </a:lnTo>
                  <a:lnTo>
                    <a:pt x="1048491" y="1803437"/>
                  </a:lnTo>
                  <a:lnTo>
                    <a:pt x="1099404" y="1818950"/>
                  </a:lnTo>
                  <a:lnTo>
                    <a:pt x="1142098" y="1831365"/>
                  </a:lnTo>
                  <a:lnTo>
                    <a:pt x="1191728" y="1847616"/>
                  </a:lnTo>
                  <a:lnTo>
                    <a:pt x="1238574" y="1865204"/>
                  </a:lnTo>
                  <a:lnTo>
                    <a:pt x="1279853" y="1885464"/>
                  </a:lnTo>
                  <a:lnTo>
                    <a:pt x="1312783" y="1909730"/>
                  </a:lnTo>
                  <a:lnTo>
                    <a:pt x="1342466" y="1975624"/>
                  </a:lnTo>
                  <a:lnTo>
                    <a:pt x="1335676" y="2012063"/>
                  </a:lnTo>
                  <a:lnTo>
                    <a:pt x="1285363" y="2063789"/>
                  </a:lnTo>
                  <a:lnTo>
                    <a:pt x="1244512" y="2079522"/>
                  </a:lnTo>
                  <a:lnTo>
                    <a:pt x="1194978" y="2088799"/>
                  </a:lnTo>
                  <a:lnTo>
                    <a:pt x="1138097" y="2091842"/>
                  </a:lnTo>
                  <a:lnTo>
                    <a:pt x="1112823" y="2090844"/>
                  </a:lnTo>
                  <a:lnTo>
                    <a:pt x="1047386" y="2082650"/>
                  </a:lnTo>
                  <a:lnTo>
                    <a:pt x="1008234" y="2075312"/>
                  </a:lnTo>
                  <a:lnTo>
                    <a:pt x="965466" y="2065721"/>
                  </a:lnTo>
                  <a:lnTo>
                    <a:pt x="919587" y="2053805"/>
                  </a:lnTo>
                  <a:lnTo>
                    <a:pt x="871101" y="2039494"/>
                  </a:lnTo>
                  <a:lnTo>
                    <a:pt x="820513" y="2022717"/>
                  </a:lnTo>
                  <a:lnTo>
                    <a:pt x="768329" y="2003405"/>
                  </a:lnTo>
                  <a:lnTo>
                    <a:pt x="715052" y="1981486"/>
                  </a:lnTo>
                  <a:lnTo>
                    <a:pt x="661189" y="1956891"/>
                  </a:lnTo>
                  <a:lnTo>
                    <a:pt x="607243" y="1929548"/>
                  </a:lnTo>
                  <a:lnTo>
                    <a:pt x="553720" y="1899388"/>
                  </a:lnTo>
                  <a:lnTo>
                    <a:pt x="501125" y="1866340"/>
                  </a:lnTo>
                  <a:lnTo>
                    <a:pt x="449961" y="1830333"/>
                  </a:lnTo>
                  <a:lnTo>
                    <a:pt x="400735" y="1791296"/>
                  </a:lnTo>
                  <a:lnTo>
                    <a:pt x="0" y="2472537"/>
                  </a:lnTo>
                  <a:lnTo>
                    <a:pt x="49085" y="2508044"/>
                  </a:lnTo>
                  <a:lnTo>
                    <a:pt x="98060" y="2541421"/>
                  </a:lnTo>
                  <a:lnTo>
                    <a:pt x="146904" y="2572718"/>
                  </a:lnTo>
                  <a:lnTo>
                    <a:pt x="195598" y="2601988"/>
                  </a:lnTo>
                  <a:lnTo>
                    <a:pt x="244122" y="2629282"/>
                  </a:lnTo>
                  <a:lnTo>
                    <a:pt x="292456" y="2654652"/>
                  </a:lnTo>
                  <a:lnTo>
                    <a:pt x="340581" y="2678147"/>
                  </a:lnTo>
                  <a:lnTo>
                    <a:pt x="388477" y="2699821"/>
                  </a:lnTo>
                  <a:lnTo>
                    <a:pt x="436124" y="2719724"/>
                  </a:lnTo>
                  <a:lnTo>
                    <a:pt x="483502" y="2737907"/>
                  </a:lnTo>
                  <a:lnTo>
                    <a:pt x="530591" y="2754423"/>
                  </a:lnTo>
                  <a:lnTo>
                    <a:pt x="577372" y="2769322"/>
                  </a:lnTo>
                  <a:lnTo>
                    <a:pt x="623825" y="2782657"/>
                  </a:lnTo>
                  <a:lnTo>
                    <a:pt x="669930" y="2794477"/>
                  </a:lnTo>
                  <a:lnTo>
                    <a:pt x="715667" y="2804835"/>
                  </a:lnTo>
                  <a:lnTo>
                    <a:pt x="761017" y="2813782"/>
                  </a:lnTo>
                  <a:lnTo>
                    <a:pt x="805960" y="2821369"/>
                  </a:lnTo>
                  <a:lnTo>
                    <a:pt x="850476" y="2827648"/>
                  </a:lnTo>
                  <a:lnTo>
                    <a:pt x="894546" y="2832670"/>
                  </a:lnTo>
                  <a:lnTo>
                    <a:pt x="938149" y="2836487"/>
                  </a:lnTo>
                  <a:lnTo>
                    <a:pt x="981265" y="2839150"/>
                  </a:lnTo>
                  <a:lnTo>
                    <a:pt x="1023876" y="2840710"/>
                  </a:lnTo>
                  <a:lnTo>
                    <a:pt x="1065961" y="2841218"/>
                  </a:lnTo>
                  <a:lnTo>
                    <a:pt x="1122075" y="2840504"/>
                  </a:lnTo>
                  <a:lnTo>
                    <a:pt x="1177260" y="2838337"/>
                  </a:lnTo>
                  <a:lnTo>
                    <a:pt x="1231500" y="2834677"/>
                  </a:lnTo>
                  <a:lnTo>
                    <a:pt x="1284781" y="2829486"/>
                  </a:lnTo>
                  <a:lnTo>
                    <a:pt x="1337088" y="2822723"/>
                  </a:lnTo>
                  <a:lnTo>
                    <a:pt x="1388407" y="2814351"/>
                  </a:lnTo>
                  <a:lnTo>
                    <a:pt x="1438722" y="2804329"/>
                  </a:lnTo>
                  <a:lnTo>
                    <a:pt x="1488020" y="2792618"/>
                  </a:lnTo>
                  <a:lnTo>
                    <a:pt x="1536285" y="2779180"/>
                  </a:lnTo>
                  <a:lnTo>
                    <a:pt x="1583502" y="2763975"/>
                  </a:lnTo>
                  <a:lnTo>
                    <a:pt x="1629657" y="2746965"/>
                  </a:lnTo>
                  <a:lnTo>
                    <a:pt x="1674736" y="2728109"/>
                  </a:lnTo>
                  <a:lnTo>
                    <a:pt x="1718723" y="2707369"/>
                  </a:lnTo>
                  <a:lnTo>
                    <a:pt x="1761603" y="2684705"/>
                  </a:lnTo>
                  <a:lnTo>
                    <a:pt x="1803363" y="2660079"/>
                  </a:lnTo>
                  <a:lnTo>
                    <a:pt x="1843987" y="2633451"/>
                  </a:lnTo>
                  <a:lnTo>
                    <a:pt x="1883460" y="2604782"/>
                  </a:lnTo>
                  <a:lnTo>
                    <a:pt x="1921512" y="2573471"/>
                  </a:lnTo>
                  <a:lnTo>
                    <a:pt x="1957826" y="2540403"/>
                  </a:lnTo>
                  <a:lnTo>
                    <a:pt x="1992329" y="2505651"/>
                  </a:lnTo>
                  <a:lnTo>
                    <a:pt x="2024948" y="2469289"/>
                  </a:lnTo>
                  <a:lnTo>
                    <a:pt x="2055609" y="2431390"/>
                  </a:lnTo>
                  <a:lnTo>
                    <a:pt x="2084239" y="2392028"/>
                  </a:lnTo>
                  <a:lnTo>
                    <a:pt x="2110765" y="2351276"/>
                  </a:lnTo>
                  <a:lnTo>
                    <a:pt x="2135113" y="2309208"/>
                  </a:lnTo>
                  <a:lnTo>
                    <a:pt x="2157209" y="2265896"/>
                  </a:lnTo>
                  <a:lnTo>
                    <a:pt x="2176981" y="2221415"/>
                  </a:lnTo>
                  <a:lnTo>
                    <a:pt x="2194355" y="2175837"/>
                  </a:lnTo>
                  <a:lnTo>
                    <a:pt x="2209258" y="2129237"/>
                  </a:lnTo>
                  <a:lnTo>
                    <a:pt x="2221615" y="2081687"/>
                  </a:lnTo>
                  <a:lnTo>
                    <a:pt x="2231354" y="2033261"/>
                  </a:lnTo>
                  <a:lnTo>
                    <a:pt x="2238402" y="1984032"/>
                  </a:lnTo>
                  <a:lnTo>
                    <a:pt x="2242684" y="1934074"/>
                  </a:lnTo>
                  <a:lnTo>
                    <a:pt x="2244128" y="1883460"/>
                  </a:lnTo>
                  <a:lnTo>
                    <a:pt x="2242678" y="1826588"/>
                  </a:lnTo>
                  <a:lnTo>
                    <a:pt x="2238379" y="1772290"/>
                  </a:lnTo>
                  <a:lnTo>
                    <a:pt x="2231303" y="1720486"/>
                  </a:lnTo>
                  <a:lnTo>
                    <a:pt x="2221525" y="1671096"/>
                  </a:lnTo>
                  <a:lnTo>
                    <a:pt x="2209119" y="1624041"/>
                  </a:lnTo>
                  <a:lnTo>
                    <a:pt x="2194159" y="1579240"/>
                  </a:lnTo>
                  <a:lnTo>
                    <a:pt x="2176718" y="1536613"/>
                  </a:lnTo>
                  <a:lnTo>
                    <a:pt x="2156870" y="1496081"/>
                  </a:lnTo>
                  <a:lnTo>
                    <a:pt x="2134690" y="1457563"/>
                  </a:lnTo>
                  <a:lnTo>
                    <a:pt x="2110250" y="1420979"/>
                  </a:lnTo>
                  <a:lnTo>
                    <a:pt x="2083625" y="1386250"/>
                  </a:lnTo>
                  <a:lnTo>
                    <a:pt x="2054889" y="1353294"/>
                  </a:lnTo>
                  <a:lnTo>
                    <a:pt x="2024116" y="1322033"/>
                  </a:lnTo>
                  <a:lnTo>
                    <a:pt x="1991379" y="1292387"/>
                  </a:lnTo>
                  <a:lnTo>
                    <a:pt x="1956753" y="1264274"/>
                  </a:lnTo>
                  <a:lnTo>
                    <a:pt x="1920310" y="1237616"/>
                  </a:lnTo>
                  <a:lnTo>
                    <a:pt x="1882126" y="1212332"/>
                  </a:lnTo>
                  <a:lnTo>
                    <a:pt x="1842274" y="1188343"/>
                  </a:lnTo>
                  <a:lnTo>
                    <a:pt x="1800827" y="1165567"/>
                  </a:lnTo>
                  <a:lnTo>
                    <a:pt x="1757860" y="1143926"/>
                  </a:lnTo>
                  <a:lnTo>
                    <a:pt x="1713447" y="1123339"/>
                  </a:lnTo>
                  <a:lnTo>
                    <a:pt x="1667661" y="1103727"/>
                  </a:lnTo>
                  <a:lnTo>
                    <a:pt x="1620576" y="1085008"/>
                  </a:lnTo>
                  <a:lnTo>
                    <a:pt x="1572266" y="1067104"/>
                  </a:lnTo>
                  <a:lnTo>
                    <a:pt x="1522806" y="1049934"/>
                  </a:lnTo>
                  <a:lnTo>
                    <a:pt x="1477685" y="1035339"/>
                  </a:lnTo>
                  <a:lnTo>
                    <a:pt x="1426815" y="1019553"/>
                  </a:lnTo>
                  <a:lnTo>
                    <a:pt x="1227539" y="959921"/>
                  </a:lnTo>
                  <a:lnTo>
                    <a:pt x="1149570" y="936406"/>
                  </a:lnTo>
                  <a:lnTo>
                    <a:pt x="1098789" y="919032"/>
                  </a:lnTo>
                  <a:lnTo>
                    <a:pt x="1051084" y="895502"/>
                  </a:lnTo>
                  <a:lnTo>
                    <a:pt x="1015689" y="863701"/>
                  </a:lnTo>
                  <a:lnTo>
                    <a:pt x="1001839" y="821512"/>
                  </a:lnTo>
                  <a:lnTo>
                    <a:pt x="1008444" y="783977"/>
                  </a:lnTo>
                  <a:lnTo>
                    <a:pt x="1059948" y="733848"/>
                  </a:lnTo>
                  <a:lnTo>
                    <a:pt x="1103956" y="719694"/>
                  </a:lnTo>
                  <a:lnTo>
                    <a:pt x="1159542" y="711774"/>
                  </a:lnTo>
                  <a:lnTo>
                    <a:pt x="1226261" y="709307"/>
                  </a:lnTo>
                  <a:lnTo>
                    <a:pt x="1257174" y="710383"/>
                  </a:lnTo>
                  <a:lnTo>
                    <a:pt x="1330000" y="719116"/>
                  </a:lnTo>
                  <a:lnTo>
                    <a:pt x="1371002" y="726859"/>
                  </a:lnTo>
                  <a:lnTo>
                    <a:pt x="1414454" y="736911"/>
                  </a:lnTo>
                  <a:lnTo>
                    <a:pt x="1459901" y="749313"/>
                  </a:lnTo>
                  <a:lnTo>
                    <a:pt x="1506887" y="764109"/>
                  </a:lnTo>
                  <a:lnTo>
                    <a:pt x="1554956" y="781342"/>
                  </a:lnTo>
                  <a:lnTo>
                    <a:pt x="1603652" y="801054"/>
                  </a:lnTo>
                  <a:lnTo>
                    <a:pt x="1652519" y="823287"/>
                  </a:lnTo>
                  <a:lnTo>
                    <a:pt x="1701101" y="848086"/>
                  </a:lnTo>
                  <a:lnTo>
                    <a:pt x="1748942" y="875492"/>
                  </a:lnTo>
                  <a:lnTo>
                    <a:pt x="1795586" y="905549"/>
                  </a:lnTo>
                  <a:lnTo>
                    <a:pt x="1840578" y="938299"/>
                  </a:lnTo>
                  <a:lnTo>
                    <a:pt x="1883460" y="973785"/>
                  </a:lnTo>
                  <a:lnTo>
                    <a:pt x="2228100" y="332612"/>
                  </a:lnTo>
                  <a:lnTo>
                    <a:pt x="2192839" y="304459"/>
                  </a:lnTo>
                  <a:lnTo>
                    <a:pt x="2155818" y="277274"/>
                  </a:lnTo>
                  <a:lnTo>
                    <a:pt x="2117130" y="251098"/>
                  </a:lnTo>
                  <a:lnTo>
                    <a:pt x="2076869" y="225974"/>
                  </a:lnTo>
                  <a:lnTo>
                    <a:pt x="2035129" y="201944"/>
                  </a:lnTo>
                  <a:lnTo>
                    <a:pt x="1992002" y="179047"/>
                  </a:lnTo>
                  <a:lnTo>
                    <a:pt x="1947582" y="157327"/>
                  </a:lnTo>
                  <a:lnTo>
                    <a:pt x="1901963" y="136825"/>
                  </a:lnTo>
                  <a:lnTo>
                    <a:pt x="1855238" y="117581"/>
                  </a:lnTo>
                  <a:lnTo>
                    <a:pt x="1807500" y="99639"/>
                  </a:lnTo>
                  <a:lnTo>
                    <a:pt x="1758844" y="83038"/>
                  </a:lnTo>
                  <a:lnTo>
                    <a:pt x="1709362" y="67822"/>
                  </a:lnTo>
                  <a:lnTo>
                    <a:pt x="1659147" y="54031"/>
                  </a:lnTo>
                  <a:lnTo>
                    <a:pt x="1608294" y="41706"/>
                  </a:lnTo>
                  <a:lnTo>
                    <a:pt x="1556896" y="30890"/>
                  </a:lnTo>
                  <a:lnTo>
                    <a:pt x="1505046" y="21625"/>
                  </a:lnTo>
                  <a:lnTo>
                    <a:pt x="1452837" y="13950"/>
                  </a:lnTo>
                  <a:lnTo>
                    <a:pt x="1400364" y="7909"/>
                  </a:lnTo>
                  <a:lnTo>
                    <a:pt x="1347719" y="3543"/>
                  </a:lnTo>
                  <a:lnTo>
                    <a:pt x="1294996" y="892"/>
                  </a:lnTo>
                  <a:lnTo>
                    <a:pt x="1242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5671" y="1626937"/>
              <a:ext cx="2605405" cy="2765425"/>
            </a:xfrm>
            <a:custGeom>
              <a:avLst/>
              <a:gdLst/>
              <a:ahLst/>
              <a:cxnLst/>
              <a:rect l="l" t="t" r="r" b="b"/>
              <a:pathLst>
                <a:path w="2605404" h="2765425">
                  <a:moveTo>
                    <a:pt x="1041920" y="0"/>
                  </a:moveTo>
                  <a:lnTo>
                    <a:pt x="0" y="0"/>
                  </a:lnTo>
                  <a:lnTo>
                    <a:pt x="0" y="2765094"/>
                  </a:lnTo>
                  <a:lnTo>
                    <a:pt x="1041920" y="2765094"/>
                  </a:lnTo>
                  <a:lnTo>
                    <a:pt x="1094559" y="2764661"/>
                  </a:lnTo>
                  <a:lnTo>
                    <a:pt x="1146577" y="2763357"/>
                  </a:lnTo>
                  <a:lnTo>
                    <a:pt x="1197958" y="2761171"/>
                  </a:lnTo>
                  <a:lnTo>
                    <a:pt x="1248688" y="2758095"/>
                  </a:lnTo>
                  <a:lnTo>
                    <a:pt x="1298749" y="2754120"/>
                  </a:lnTo>
                  <a:lnTo>
                    <a:pt x="1348125" y="2749236"/>
                  </a:lnTo>
                  <a:lnTo>
                    <a:pt x="1396802" y="2743434"/>
                  </a:lnTo>
                  <a:lnTo>
                    <a:pt x="1444763" y="2736705"/>
                  </a:lnTo>
                  <a:lnTo>
                    <a:pt x="1491991" y="2729039"/>
                  </a:lnTo>
                  <a:lnTo>
                    <a:pt x="1538472" y="2720428"/>
                  </a:lnTo>
                  <a:lnTo>
                    <a:pt x="1584190" y="2710862"/>
                  </a:lnTo>
                  <a:lnTo>
                    <a:pt x="1629127" y="2700332"/>
                  </a:lnTo>
                  <a:lnTo>
                    <a:pt x="1673270" y="2688828"/>
                  </a:lnTo>
                  <a:lnTo>
                    <a:pt x="1716600" y="2676342"/>
                  </a:lnTo>
                  <a:lnTo>
                    <a:pt x="1759104" y="2662864"/>
                  </a:lnTo>
                  <a:lnTo>
                    <a:pt x="1800764" y="2648385"/>
                  </a:lnTo>
                  <a:lnTo>
                    <a:pt x="1841565" y="2632895"/>
                  </a:lnTo>
                  <a:lnTo>
                    <a:pt x="1881491" y="2616387"/>
                  </a:lnTo>
                  <a:lnTo>
                    <a:pt x="1920526" y="2598849"/>
                  </a:lnTo>
                  <a:lnTo>
                    <a:pt x="1958655" y="2580273"/>
                  </a:lnTo>
                  <a:lnTo>
                    <a:pt x="1995860" y="2560651"/>
                  </a:lnTo>
                  <a:lnTo>
                    <a:pt x="2032127" y="2539971"/>
                  </a:lnTo>
                  <a:lnTo>
                    <a:pt x="2067440" y="2518226"/>
                  </a:lnTo>
                  <a:lnTo>
                    <a:pt x="2101782" y="2495407"/>
                  </a:lnTo>
                  <a:lnTo>
                    <a:pt x="2135138" y="2471503"/>
                  </a:lnTo>
                  <a:lnTo>
                    <a:pt x="2167491" y="2446505"/>
                  </a:lnTo>
                  <a:lnTo>
                    <a:pt x="2198826" y="2420405"/>
                  </a:lnTo>
                  <a:lnTo>
                    <a:pt x="2229128" y="2393193"/>
                  </a:lnTo>
                  <a:lnTo>
                    <a:pt x="2258379" y="2364860"/>
                  </a:lnTo>
                  <a:lnTo>
                    <a:pt x="2286564" y="2335397"/>
                  </a:lnTo>
                  <a:lnTo>
                    <a:pt x="2313668" y="2304794"/>
                  </a:lnTo>
                  <a:lnTo>
                    <a:pt x="2339674" y="2273043"/>
                  </a:lnTo>
                  <a:lnTo>
                    <a:pt x="2364566" y="2240133"/>
                  </a:lnTo>
                  <a:lnTo>
                    <a:pt x="2388329" y="2206056"/>
                  </a:lnTo>
                  <a:lnTo>
                    <a:pt x="2410947" y="2170803"/>
                  </a:lnTo>
                  <a:lnTo>
                    <a:pt x="2432403" y="2134364"/>
                  </a:lnTo>
                  <a:lnTo>
                    <a:pt x="2452683" y="2096730"/>
                  </a:lnTo>
                  <a:lnTo>
                    <a:pt x="2471769" y="2057892"/>
                  </a:lnTo>
                  <a:lnTo>
                    <a:pt x="2489646" y="2017840"/>
                  </a:lnTo>
                  <a:lnTo>
                    <a:pt x="2495354" y="2003691"/>
                  </a:lnTo>
                  <a:lnTo>
                    <a:pt x="901661" y="2003691"/>
                  </a:lnTo>
                  <a:lnTo>
                    <a:pt x="901661" y="741362"/>
                  </a:lnTo>
                  <a:lnTo>
                    <a:pt x="2487016" y="741362"/>
                  </a:lnTo>
                  <a:lnTo>
                    <a:pt x="2471769" y="707202"/>
                  </a:lnTo>
                  <a:lnTo>
                    <a:pt x="2452683" y="668364"/>
                  </a:lnTo>
                  <a:lnTo>
                    <a:pt x="2432403" y="630730"/>
                  </a:lnTo>
                  <a:lnTo>
                    <a:pt x="2410947" y="594291"/>
                  </a:lnTo>
                  <a:lnTo>
                    <a:pt x="2388329" y="559037"/>
                  </a:lnTo>
                  <a:lnTo>
                    <a:pt x="2364566" y="524961"/>
                  </a:lnTo>
                  <a:lnTo>
                    <a:pt x="2339674" y="492051"/>
                  </a:lnTo>
                  <a:lnTo>
                    <a:pt x="2313668" y="460299"/>
                  </a:lnTo>
                  <a:lnTo>
                    <a:pt x="2286564" y="429697"/>
                  </a:lnTo>
                  <a:lnTo>
                    <a:pt x="2258379" y="400233"/>
                  </a:lnTo>
                  <a:lnTo>
                    <a:pt x="2229128" y="371900"/>
                  </a:lnTo>
                  <a:lnTo>
                    <a:pt x="2198826" y="344689"/>
                  </a:lnTo>
                  <a:lnTo>
                    <a:pt x="2167491" y="318589"/>
                  </a:lnTo>
                  <a:lnTo>
                    <a:pt x="2135138" y="293591"/>
                  </a:lnTo>
                  <a:lnTo>
                    <a:pt x="2101782" y="269687"/>
                  </a:lnTo>
                  <a:lnTo>
                    <a:pt x="2067440" y="246867"/>
                  </a:lnTo>
                  <a:lnTo>
                    <a:pt x="2032127" y="225122"/>
                  </a:lnTo>
                  <a:lnTo>
                    <a:pt x="1995860" y="204443"/>
                  </a:lnTo>
                  <a:lnTo>
                    <a:pt x="1958655" y="184820"/>
                  </a:lnTo>
                  <a:lnTo>
                    <a:pt x="1920526" y="166245"/>
                  </a:lnTo>
                  <a:lnTo>
                    <a:pt x="1881491" y="148707"/>
                  </a:lnTo>
                  <a:lnTo>
                    <a:pt x="1841565" y="132198"/>
                  </a:lnTo>
                  <a:lnTo>
                    <a:pt x="1800764" y="116709"/>
                  </a:lnTo>
                  <a:lnTo>
                    <a:pt x="1759104" y="102230"/>
                  </a:lnTo>
                  <a:lnTo>
                    <a:pt x="1716600" y="88752"/>
                  </a:lnTo>
                  <a:lnTo>
                    <a:pt x="1673270" y="76266"/>
                  </a:lnTo>
                  <a:lnTo>
                    <a:pt x="1629127" y="64762"/>
                  </a:lnTo>
                  <a:lnTo>
                    <a:pt x="1584190" y="54232"/>
                  </a:lnTo>
                  <a:lnTo>
                    <a:pt x="1538472" y="44666"/>
                  </a:lnTo>
                  <a:lnTo>
                    <a:pt x="1491991" y="36055"/>
                  </a:lnTo>
                  <a:lnTo>
                    <a:pt x="1444763" y="28389"/>
                  </a:lnTo>
                  <a:lnTo>
                    <a:pt x="1396802" y="21660"/>
                  </a:lnTo>
                  <a:lnTo>
                    <a:pt x="1348125" y="15858"/>
                  </a:lnTo>
                  <a:lnTo>
                    <a:pt x="1298749" y="10974"/>
                  </a:lnTo>
                  <a:lnTo>
                    <a:pt x="1248688" y="6998"/>
                  </a:lnTo>
                  <a:lnTo>
                    <a:pt x="1197958" y="3923"/>
                  </a:lnTo>
                  <a:lnTo>
                    <a:pt x="1146577" y="1737"/>
                  </a:lnTo>
                  <a:lnTo>
                    <a:pt x="1094559" y="432"/>
                  </a:lnTo>
                  <a:lnTo>
                    <a:pt x="1041920" y="0"/>
                  </a:lnTo>
                  <a:close/>
                </a:path>
                <a:path w="2605404" h="2765425">
                  <a:moveTo>
                    <a:pt x="2487016" y="741362"/>
                  </a:moveTo>
                  <a:lnTo>
                    <a:pt x="1110043" y="741362"/>
                  </a:lnTo>
                  <a:lnTo>
                    <a:pt x="1165816" y="742845"/>
                  </a:lnTo>
                  <a:lnTo>
                    <a:pt x="1218417" y="747263"/>
                  </a:lnTo>
                  <a:lnTo>
                    <a:pt x="1267902" y="754572"/>
                  </a:lnTo>
                  <a:lnTo>
                    <a:pt x="1314327" y="764726"/>
                  </a:lnTo>
                  <a:lnTo>
                    <a:pt x="1357749" y="777681"/>
                  </a:lnTo>
                  <a:lnTo>
                    <a:pt x="1398224" y="793390"/>
                  </a:lnTo>
                  <a:lnTo>
                    <a:pt x="1435808" y="811809"/>
                  </a:lnTo>
                  <a:lnTo>
                    <a:pt x="1470559" y="832892"/>
                  </a:lnTo>
                  <a:lnTo>
                    <a:pt x="1502532" y="856595"/>
                  </a:lnTo>
                  <a:lnTo>
                    <a:pt x="1531784" y="882872"/>
                  </a:lnTo>
                  <a:lnTo>
                    <a:pt x="1558372" y="911679"/>
                  </a:lnTo>
                  <a:lnTo>
                    <a:pt x="1582352" y="942969"/>
                  </a:lnTo>
                  <a:lnTo>
                    <a:pt x="1603779" y="976698"/>
                  </a:lnTo>
                  <a:lnTo>
                    <a:pt x="1622712" y="1012820"/>
                  </a:lnTo>
                  <a:lnTo>
                    <a:pt x="1639206" y="1051291"/>
                  </a:lnTo>
                  <a:lnTo>
                    <a:pt x="1653317" y="1092065"/>
                  </a:lnTo>
                  <a:lnTo>
                    <a:pt x="1665103" y="1135097"/>
                  </a:lnTo>
                  <a:lnTo>
                    <a:pt x="1674619" y="1180342"/>
                  </a:lnTo>
                  <a:lnTo>
                    <a:pt x="1681922" y="1227754"/>
                  </a:lnTo>
                  <a:lnTo>
                    <a:pt x="1687069" y="1277290"/>
                  </a:lnTo>
                  <a:lnTo>
                    <a:pt x="1690116" y="1328902"/>
                  </a:lnTo>
                  <a:lnTo>
                    <a:pt x="1691119" y="1382547"/>
                  </a:lnTo>
                  <a:lnTo>
                    <a:pt x="1689914" y="1437525"/>
                  </a:lnTo>
                  <a:lnTo>
                    <a:pt x="1686276" y="1490227"/>
                  </a:lnTo>
                  <a:lnTo>
                    <a:pt x="1680171" y="1540610"/>
                  </a:lnTo>
                  <a:lnTo>
                    <a:pt x="1671567" y="1588633"/>
                  </a:lnTo>
                  <a:lnTo>
                    <a:pt x="1660428" y="1634255"/>
                  </a:lnTo>
                  <a:lnTo>
                    <a:pt x="1646722" y="1677434"/>
                  </a:lnTo>
                  <a:lnTo>
                    <a:pt x="1630414" y="1718127"/>
                  </a:lnTo>
                  <a:lnTo>
                    <a:pt x="1611471" y="1756295"/>
                  </a:lnTo>
                  <a:lnTo>
                    <a:pt x="1589858" y="1791895"/>
                  </a:lnTo>
                  <a:lnTo>
                    <a:pt x="1565543" y="1824886"/>
                  </a:lnTo>
                  <a:lnTo>
                    <a:pt x="1538492" y="1855226"/>
                  </a:lnTo>
                  <a:lnTo>
                    <a:pt x="1508670" y="1882873"/>
                  </a:lnTo>
                  <a:lnTo>
                    <a:pt x="1476044" y="1907787"/>
                  </a:lnTo>
                  <a:lnTo>
                    <a:pt x="1440581" y="1929925"/>
                  </a:lnTo>
                  <a:lnTo>
                    <a:pt x="1402246" y="1949247"/>
                  </a:lnTo>
                  <a:lnTo>
                    <a:pt x="1361005" y="1965709"/>
                  </a:lnTo>
                  <a:lnTo>
                    <a:pt x="1316826" y="1979272"/>
                  </a:lnTo>
                  <a:lnTo>
                    <a:pt x="1269674" y="1989893"/>
                  </a:lnTo>
                  <a:lnTo>
                    <a:pt x="1219515" y="1997531"/>
                  </a:lnTo>
                  <a:lnTo>
                    <a:pt x="1166316" y="2002144"/>
                  </a:lnTo>
                  <a:lnTo>
                    <a:pt x="1110043" y="2003691"/>
                  </a:lnTo>
                  <a:lnTo>
                    <a:pt x="2495354" y="2003691"/>
                  </a:lnTo>
                  <a:lnTo>
                    <a:pt x="2521709" y="1934060"/>
                  </a:lnTo>
                  <a:lnTo>
                    <a:pt x="2535864" y="1890313"/>
                  </a:lnTo>
                  <a:lnTo>
                    <a:pt x="2548746" y="1845315"/>
                  </a:lnTo>
                  <a:lnTo>
                    <a:pt x="2560340" y="1799058"/>
                  </a:lnTo>
                  <a:lnTo>
                    <a:pt x="2570629" y="1751532"/>
                  </a:lnTo>
                  <a:lnTo>
                    <a:pt x="2579598" y="1702728"/>
                  </a:lnTo>
                  <a:lnTo>
                    <a:pt x="2587231" y="1652636"/>
                  </a:lnTo>
                  <a:lnTo>
                    <a:pt x="2593512" y="1601248"/>
                  </a:lnTo>
                  <a:lnTo>
                    <a:pt x="2598424" y="1548555"/>
                  </a:lnTo>
                  <a:lnTo>
                    <a:pt x="2601953" y="1494546"/>
                  </a:lnTo>
                  <a:lnTo>
                    <a:pt x="2604082" y="1439213"/>
                  </a:lnTo>
                  <a:lnTo>
                    <a:pt x="2604795" y="1382547"/>
                  </a:lnTo>
                  <a:lnTo>
                    <a:pt x="2604082" y="1325881"/>
                  </a:lnTo>
                  <a:lnTo>
                    <a:pt x="2601953" y="1270548"/>
                  </a:lnTo>
                  <a:lnTo>
                    <a:pt x="2598424" y="1216539"/>
                  </a:lnTo>
                  <a:lnTo>
                    <a:pt x="2593512" y="1163845"/>
                  </a:lnTo>
                  <a:lnTo>
                    <a:pt x="2587231" y="1112458"/>
                  </a:lnTo>
                  <a:lnTo>
                    <a:pt x="2579598" y="1062366"/>
                  </a:lnTo>
                  <a:lnTo>
                    <a:pt x="2570629" y="1013562"/>
                  </a:lnTo>
                  <a:lnTo>
                    <a:pt x="2560340" y="966036"/>
                  </a:lnTo>
                  <a:lnTo>
                    <a:pt x="2548746" y="919779"/>
                  </a:lnTo>
                  <a:lnTo>
                    <a:pt x="2535864" y="874781"/>
                  </a:lnTo>
                  <a:lnTo>
                    <a:pt x="2521709" y="831034"/>
                  </a:lnTo>
                  <a:lnTo>
                    <a:pt x="2506298" y="788528"/>
                  </a:lnTo>
                  <a:lnTo>
                    <a:pt x="2489646" y="747254"/>
                  </a:lnTo>
                  <a:lnTo>
                    <a:pt x="2487016" y="741362"/>
                  </a:lnTo>
                  <a:close/>
                </a:path>
              </a:pathLst>
            </a:custGeom>
            <a:solidFill>
              <a:srgbClr val="82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1574" y="4532325"/>
            <a:ext cx="5104498" cy="121858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489363" y="5824433"/>
            <a:ext cx="5181600" cy="337820"/>
          </a:xfrm>
          <a:custGeom>
            <a:avLst/>
            <a:gdLst/>
            <a:ahLst/>
            <a:cxnLst/>
            <a:rect l="l" t="t" r="r" b="b"/>
            <a:pathLst>
              <a:path w="5181600" h="337820">
                <a:moveTo>
                  <a:pt x="87528" y="115328"/>
                </a:moveTo>
                <a:lnTo>
                  <a:pt x="52281" y="122568"/>
                </a:lnTo>
                <a:lnTo>
                  <a:pt x="24590" y="143802"/>
                </a:lnTo>
                <a:lnTo>
                  <a:pt x="6486" y="178304"/>
                </a:lnTo>
                <a:lnTo>
                  <a:pt x="0" y="225348"/>
                </a:lnTo>
                <a:lnTo>
                  <a:pt x="7105" y="274430"/>
                </a:lnTo>
                <a:lnTo>
                  <a:pt x="26481" y="309440"/>
                </a:lnTo>
                <a:lnTo>
                  <a:pt x="55212" y="330417"/>
                </a:lnTo>
                <a:lnTo>
                  <a:pt x="90385" y="337400"/>
                </a:lnTo>
                <a:lnTo>
                  <a:pt x="115422" y="333944"/>
                </a:lnTo>
                <a:lnTo>
                  <a:pt x="135477" y="325081"/>
                </a:lnTo>
                <a:lnTo>
                  <a:pt x="146873" y="316141"/>
                </a:lnTo>
                <a:lnTo>
                  <a:pt x="90385" y="316141"/>
                </a:lnTo>
                <a:lnTo>
                  <a:pt x="65802" y="311214"/>
                </a:lnTo>
                <a:lnTo>
                  <a:pt x="44938" y="296356"/>
                </a:lnTo>
                <a:lnTo>
                  <a:pt x="29828" y="271451"/>
                </a:lnTo>
                <a:lnTo>
                  <a:pt x="22504" y="236385"/>
                </a:lnTo>
                <a:lnTo>
                  <a:pt x="174637" y="236385"/>
                </a:lnTo>
                <a:lnTo>
                  <a:pt x="175044" y="233527"/>
                </a:lnTo>
                <a:lnTo>
                  <a:pt x="175450" y="229019"/>
                </a:lnTo>
                <a:lnTo>
                  <a:pt x="175450" y="224929"/>
                </a:lnTo>
                <a:lnTo>
                  <a:pt x="174474" y="217982"/>
                </a:lnTo>
                <a:lnTo>
                  <a:pt x="22085" y="217982"/>
                </a:lnTo>
                <a:lnTo>
                  <a:pt x="28174" y="183416"/>
                </a:lnTo>
                <a:lnTo>
                  <a:pt x="41929" y="158016"/>
                </a:lnTo>
                <a:lnTo>
                  <a:pt x="62122" y="142355"/>
                </a:lnTo>
                <a:lnTo>
                  <a:pt x="87528" y="137007"/>
                </a:lnTo>
                <a:lnTo>
                  <a:pt x="141639" y="137007"/>
                </a:lnTo>
                <a:lnTo>
                  <a:pt x="122831" y="122620"/>
                </a:lnTo>
                <a:lnTo>
                  <a:pt x="87528" y="115328"/>
                </a:lnTo>
                <a:close/>
              </a:path>
              <a:path w="5181600" h="337820">
                <a:moveTo>
                  <a:pt x="146011" y="286689"/>
                </a:moveTo>
                <a:lnTo>
                  <a:pt x="136109" y="298192"/>
                </a:lnTo>
                <a:lnTo>
                  <a:pt x="123256" y="307549"/>
                </a:lnTo>
                <a:lnTo>
                  <a:pt x="107874" y="313839"/>
                </a:lnTo>
                <a:lnTo>
                  <a:pt x="90385" y="316141"/>
                </a:lnTo>
                <a:lnTo>
                  <a:pt x="146873" y="316141"/>
                </a:lnTo>
                <a:lnTo>
                  <a:pt x="150779" y="313076"/>
                </a:lnTo>
                <a:lnTo>
                  <a:pt x="161556" y="300189"/>
                </a:lnTo>
                <a:lnTo>
                  <a:pt x="146011" y="286689"/>
                </a:lnTo>
                <a:close/>
              </a:path>
              <a:path w="5181600" h="337820">
                <a:moveTo>
                  <a:pt x="141639" y="137007"/>
                </a:moveTo>
                <a:lnTo>
                  <a:pt x="87528" y="137007"/>
                </a:lnTo>
                <a:lnTo>
                  <a:pt x="112762" y="142125"/>
                </a:lnTo>
                <a:lnTo>
                  <a:pt x="132973" y="157402"/>
                </a:lnTo>
                <a:lnTo>
                  <a:pt x="146819" y="182725"/>
                </a:lnTo>
                <a:lnTo>
                  <a:pt x="152958" y="217982"/>
                </a:lnTo>
                <a:lnTo>
                  <a:pt x="174474" y="217982"/>
                </a:lnTo>
                <a:lnTo>
                  <a:pt x="168901" y="178304"/>
                </a:lnTo>
                <a:lnTo>
                  <a:pt x="150658" y="143906"/>
                </a:lnTo>
                <a:lnTo>
                  <a:pt x="141639" y="137007"/>
                </a:lnTo>
                <a:close/>
              </a:path>
              <a:path w="5181600" h="337820">
                <a:moveTo>
                  <a:pt x="392620" y="120230"/>
                </a:moveTo>
                <a:lnTo>
                  <a:pt x="370535" y="120230"/>
                </a:lnTo>
                <a:lnTo>
                  <a:pt x="370535" y="332498"/>
                </a:lnTo>
                <a:lnTo>
                  <a:pt x="393852" y="332498"/>
                </a:lnTo>
                <a:lnTo>
                  <a:pt x="393852" y="183629"/>
                </a:lnTo>
                <a:lnTo>
                  <a:pt x="405107" y="163012"/>
                </a:lnTo>
                <a:lnTo>
                  <a:pt x="413443" y="154584"/>
                </a:lnTo>
                <a:lnTo>
                  <a:pt x="392620" y="154584"/>
                </a:lnTo>
                <a:lnTo>
                  <a:pt x="392620" y="120230"/>
                </a:lnTo>
                <a:close/>
              </a:path>
              <a:path w="5181600" h="337820">
                <a:moveTo>
                  <a:pt x="514087" y="137820"/>
                </a:moveTo>
                <a:lnTo>
                  <a:pt x="455599" y="137820"/>
                </a:lnTo>
                <a:lnTo>
                  <a:pt x="477174" y="141265"/>
                </a:lnTo>
                <a:lnTo>
                  <a:pt x="493534" y="152187"/>
                </a:lnTo>
                <a:lnTo>
                  <a:pt x="503912" y="171467"/>
                </a:lnTo>
                <a:lnTo>
                  <a:pt x="507542" y="199986"/>
                </a:lnTo>
                <a:lnTo>
                  <a:pt x="507542" y="332498"/>
                </a:lnTo>
                <a:lnTo>
                  <a:pt x="531266" y="332498"/>
                </a:lnTo>
                <a:lnTo>
                  <a:pt x="531266" y="184442"/>
                </a:lnTo>
                <a:lnTo>
                  <a:pt x="542293" y="163355"/>
                </a:lnTo>
                <a:lnTo>
                  <a:pt x="544438" y="161137"/>
                </a:lnTo>
                <a:lnTo>
                  <a:pt x="526351" y="161137"/>
                </a:lnTo>
                <a:lnTo>
                  <a:pt x="516662" y="140349"/>
                </a:lnTo>
                <a:lnTo>
                  <a:pt x="514087" y="137820"/>
                </a:lnTo>
                <a:close/>
              </a:path>
              <a:path w="5181600" h="337820">
                <a:moveTo>
                  <a:pt x="651265" y="137820"/>
                </a:moveTo>
                <a:lnTo>
                  <a:pt x="593013" y="137820"/>
                </a:lnTo>
                <a:lnTo>
                  <a:pt x="614652" y="141265"/>
                </a:lnTo>
                <a:lnTo>
                  <a:pt x="631151" y="152187"/>
                </a:lnTo>
                <a:lnTo>
                  <a:pt x="641669" y="171467"/>
                </a:lnTo>
                <a:lnTo>
                  <a:pt x="645363" y="199986"/>
                </a:lnTo>
                <a:lnTo>
                  <a:pt x="645363" y="332498"/>
                </a:lnTo>
                <a:lnTo>
                  <a:pt x="668680" y="332498"/>
                </a:lnTo>
                <a:lnTo>
                  <a:pt x="668680" y="197942"/>
                </a:lnTo>
                <a:lnTo>
                  <a:pt x="663632" y="160189"/>
                </a:lnTo>
                <a:lnTo>
                  <a:pt x="651265" y="137820"/>
                </a:lnTo>
                <a:close/>
              </a:path>
              <a:path w="5181600" h="337820">
                <a:moveTo>
                  <a:pt x="599567" y="115328"/>
                </a:moveTo>
                <a:lnTo>
                  <a:pt x="576105" y="118287"/>
                </a:lnTo>
                <a:lnTo>
                  <a:pt x="556058" y="127036"/>
                </a:lnTo>
                <a:lnTo>
                  <a:pt x="539461" y="141383"/>
                </a:lnTo>
                <a:lnTo>
                  <a:pt x="526351" y="161137"/>
                </a:lnTo>
                <a:lnTo>
                  <a:pt x="544438" y="161137"/>
                </a:lnTo>
                <a:lnTo>
                  <a:pt x="556310" y="148863"/>
                </a:lnTo>
                <a:lnTo>
                  <a:pt x="573243" y="140504"/>
                </a:lnTo>
                <a:lnTo>
                  <a:pt x="593013" y="137820"/>
                </a:lnTo>
                <a:lnTo>
                  <a:pt x="651265" y="137820"/>
                </a:lnTo>
                <a:lnTo>
                  <a:pt x="649458" y="134551"/>
                </a:lnTo>
                <a:lnTo>
                  <a:pt x="627618" y="119955"/>
                </a:lnTo>
                <a:lnTo>
                  <a:pt x="599567" y="115328"/>
                </a:lnTo>
                <a:close/>
              </a:path>
              <a:path w="5181600" h="337820">
                <a:moveTo>
                  <a:pt x="461733" y="115328"/>
                </a:moveTo>
                <a:lnTo>
                  <a:pt x="440181" y="117897"/>
                </a:lnTo>
                <a:lnTo>
                  <a:pt x="421505" y="125450"/>
                </a:lnTo>
                <a:lnTo>
                  <a:pt x="405664" y="137756"/>
                </a:lnTo>
                <a:lnTo>
                  <a:pt x="392620" y="154584"/>
                </a:lnTo>
                <a:lnTo>
                  <a:pt x="413443" y="154584"/>
                </a:lnTo>
                <a:lnTo>
                  <a:pt x="419201" y="148761"/>
                </a:lnTo>
                <a:lnTo>
                  <a:pt x="436057" y="140491"/>
                </a:lnTo>
                <a:lnTo>
                  <a:pt x="455599" y="137820"/>
                </a:lnTo>
                <a:lnTo>
                  <a:pt x="514087" y="137820"/>
                </a:lnTo>
                <a:lnTo>
                  <a:pt x="502177" y="126117"/>
                </a:lnTo>
                <a:lnTo>
                  <a:pt x="483624" y="117942"/>
                </a:lnTo>
                <a:lnTo>
                  <a:pt x="461733" y="115328"/>
                </a:lnTo>
                <a:close/>
              </a:path>
              <a:path w="5181600" h="337820">
                <a:moveTo>
                  <a:pt x="1178661" y="49479"/>
                </a:moveTo>
                <a:lnTo>
                  <a:pt x="1128776" y="49479"/>
                </a:lnTo>
                <a:lnTo>
                  <a:pt x="1125988" y="61074"/>
                </a:lnTo>
                <a:lnTo>
                  <a:pt x="1120592" y="69829"/>
                </a:lnTo>
                <a:lnTo>
                  <a:pt x="1112436" y="75362"/>
                </a:lnTo>
                <a:lnTo>
                  <a:pt x="1101369" y="77292"/>
                </a:lnTo>
                <a:lnTo>
                  <a:pt x="1089507" y="77292"/>
                </a:lnTo>
                <a:lnTo>
                  <a:pt x="1089507" y="127190"/>
                </a:lnTo>
                <a:lnTo>
                  <a:pt x="1123454" y="127190"/>
                </a:lnTo>
                <a:lnTo>
                  <a:pt x="1123454" y="332498"/>
                </a:lnTo>
                <a:lnTo>
                  <a:pt x="1178661" y="332498"/>
                </a:lnTo>
                <a:lnTo>
                  <a:pt x="1178661" y="49479"/>
                </a:lnTo>
                <a:close/>
              </a:path>
              <a:path w="5181600" h="337820">
                <a:moveTo>
                  <a:pt x="1484579" y="44170"/>
                </a:moveTo>
                <a:lnTo>
                  <a:pt x="1441610" y="53602"/>
                </a:lnTo>
                <a:lnTo>
                  <a:pt x="1407691" y="81591"/>
                </a:lnTo>
                <a:lnTo>
                  <a:pt x="1385429" y="127677"/>
                </a:lnTo>
                <a:lnTo>
                  <a:pt x="1377429" y="191401"/>
                </a:lnTo>
                <a:lnTo>
                  <a:pt x="1385429" y="254820"/>
                </a:lnTo>
                <a:lnTo>
                  <a:pt x="1407691" y="300642"/>
                </a:lnTo>
                <a:lnTo>
                  <a:pt x="1441610" y="328445"/>
                </a:lnTo>
                <a:lnTo>
                  <a:pt x="1484579" y="337807"/>
                </a:lnTo>
                <a:lnTo>
                  <a:pt x="1527719" y="328445"/>
                </a:lnTo>
                <a:lnTo>
                  <a:pt x="1561618" y="300642"/>
                </a:lnTo>
                <a:lnTo>
                  <a:pt x="1568761" y="285876"/>
                </a:lnTo>
                <a:lnTo>
                  <a:pt x="1484579" y="285876"/>
                </a:lnTo>
                <a:lnTo>
                  <a:pt x="1461523" y="279971"/>
                </a:lnTo>
                <a:lnTo>
                  <a:pt x="1444296" y="262256"/>
                </a:lnTo>
                <a:lnTo>
                  <a:pt x="1433510" y="232732"/>
                </a:lnTo>
                <a:lnTo>
                  <a:pt x="1429778" y="191401"/>
                </a:lnTo>
                <a:lnTo>
                  <a:pt x="1433510" y="150001"/>
                </a:lnTo>
                <a:lnTo>
                  <a:pt x="1444296" y="120338"/>
                </a:lnTo>
                <a:lnTo>
                  <a:pt x="1461523" y="102487"/>
                </a:lnTo>
                <a:lnTo>
                  <a:pt x="1484579" y="96519"/>
                </a:lnTo>
                <a:lnTo>
                  <a:pt x="1568799" y="96519"/>
                </a:lnTo>
                <a:lnTo>
                  <a:pt x="1561618" y="81591"/>
                </a:lnTo>
                <a:lnTo>
                  <a:pt x="1527719" y="53602"/>
                </a:lnTo>
                <a:lnTo>
                  <a:pt x="1484579" y="44170"/>
                </a:lnTo>
                <a:close/>
              </a:path>
              <a:path w="5181600" h="337820">
                <a:moveTo>
                  <a:pt x="1568799" y="96519"/>
                </a:moveTo>
                <a:lnTo>
                  <a:pt x="1484579" y="96519"/>
                </a:lnTo>
                <a:lnTo>
                  <a:pt x="1507526" y="102487"/>
                </a:lnTo>
                <a:lnTo>
                  <a:pt x="1524912" y="120338"/>
                </a:lnTo>
                <a:lnTo>
                  <a:pt x="1535933" y="150001"/>
                </a:lnTo>
                <a:lnTo>
                  <a:pt x="1539786" y="191401"/>
                </a:lnTo>
                <a:lnTo>
                  <a:pt x="1535933" y="232732"/>
                </a:lnTo>
                <a:lnTo>
                  <a:pt x="1524912" y="262256"/>
                </a:lnTo>
                <a:lnTo>
                  <a:pt x="1507526" y="279971"/>
                </a:lnTo>
                <a:lnTo>
                  <a:pt x="1484579" y="285876"/>
                </a:lnTo>
                <a:lnTo>
                  <a:pt x="1568761" y="285876"/>
                </a:lnTo>
                <a:lnTo>
                  <a:pt x="1583786" y="254820"/>
                </a:lnTo>
                <a:lnTo>
                  <a:pt x="1591729" y="191401"/>
                </a:lnTo>
                <a:lnTo>
                  <a:pt x="1583786" y="127677"/>
                </a:lnTo>
                <a:lnTo>
                  <a:pt x="1568799" y="96519"/>
                </a:lnTo>
                <a:close/>
              </a:path>
              <a:path w="5181600" h="337820">
                <a:moveTo>
                  <a:pt x="2054275" y="140271"/>
                </a:moveTo>
                <a:lnTo>
                  <a:pt x="2030552" y="140271"/>
                </a:lnTo>
                <a:lnTo>
                  <a:pt x="2030552" y="283006"/>
                </a:lnTo>
                <a:lnTo>
                  <a:pt x="2034066" y="305723"/>
                </a:lnTo>
                <a:lnTo>
                  <a:pt x="2043639" y="321810"/>
                </a:lnTo>
                <a:lnTo>
                  <a:pt x="2057812" y="331378"/>
                </a:lnTo>
                <a:lnTo>
                  <a:pt x="2075129" y="334543"/>
                </a:lnTo>
                <a:lnTo>
                  <a:pt x="2085706" y="333514"/>
                </a:lnTo>
                <a:lnTo>
                  <a:pt x="2095938" y="330606"/>
                </a:lnTo>
                <a:lnTo>
                  <a:pt x="2104865" y="326088"/>
                </a:lnTo>
                <a:lnTo>
                  <a:pt x="2111527" y="320230"/>
                </a:lnTo>
                <a:lnTo>
                  <a:pt x="2112909" y="311632"/>
                </a:lnTo>
                <a:lnTo>
                  <a:pt x="2082495" y="311632"/>
                </a:lnTo>
                <a:lnTo>
                  <a:pt x="2071008" y="309563"/>
                </a:lnTo>
                <a:lnTo>
                  <a:pt x="2062094" y="303353"/>
                </a:lnTo>
                <a:lnTo>
                  <a:pt x="2056325" y="293003"/>
                </a:lnTo>
                <a:lnTo>
                  <a:pt x="2054275" y="278510"/>
                </a:lnTo>
                <a:lnTo>
                  <a:pt x="2054275" y="140271"/>
                </a:lnTo>
                <a:close/>
              </a:path>
              <a:path w="5181600" h="337820">
                <a:moveTo>
                  <a:pt x="2115210" y="297319"/>
                </a:moveTo>
                <a:lnTo>
                  <a:pt x="2107166" y="304217"/>
                </a:lnTo>
                <a:lnTo>
                  <a:pt x="2099005" y="308619"/>
                </a:lnTo>
                <a:lnTo>
                  <a:pt x="2090768" y="310949"/>
                </a:lnTo>
                <a:lnTo>
                  <a:pt x="2082495" y="311632"/>
                </a:lnTo>
                <a:lnTo>
                  <a:pt x="2112909" y="311632"/>
                </a:lnTo>
                <a:lnTo>
                  <a:pt x="2115210" y="297319"/>
                </a:lnTo>
                <a:close/>
              </a:path>
              <a:path w="5181600" h="337820">
                <a:moveTo>
                  <a:pt x="2114397" y="120230"/>
                </a:moveTo>
                <a:lnTo>
                  <a:pt x="2006828" y="120230"/>
                </a:lnTo>
                <a:lnTo>
                  <a:pt x="2006828" y="140271"/>
                </a:lnTo>
                <a:lnTo>
                  <a:pt x="2114397" y="140271"/>
                </a:lnTo>
                <a:lnTo>
                  <a:pt x="2114397" y="120230"/>
                </a:lnTo>
                <a:close/>
              </a:path>
              <a:path w="5181600" h="337820">
                <a:moveTo>
                  <a:pt x="2054275" y="53987"/>
                </a:moveTo>
                <a:lnTo>
                  <a:pt x="2030552" y="61747"/>
                </a:lnTo>
                <a:lnTo>
                  <a:pt x="2030552" y="120230"/>
                </a:lnTo>
                <a:lnTo>
                  <a:pt x="2054275" y="120230"/>
                </a:lnTo>
                <a:lnTo>
                  <a:pt x="2054275" y="53987"/>
                </a:lnTo>
                <a:close/>
              </a:path>
              <a:path w="5181600" h="337820">
                <a:moveTo>
                  <a:pt x="2375306" y="115328"/>
                </a:moveTo>
                <a:lnTo>
                  <a:pt x="2340066" y="122568"/>
                </a:lnTo>
                <a:lnTo>
                  <a:pt x="2312379" y="143802"/>
                </a:lnTo>
                <a:lnTo>
                  <a:pt x="2294276" y="178304"/>
                </a:lnTo>
                <a:lnTo>
                  <a:pt x="2287790" y="225348"/>
                </a:lnTo>
                <a:lnTo>
                  <a:pt x="2294896" y="274430"/>
                </a:lnTo>
                <a:lnTo>
                  <a:pt x="2314271" y="309440"/>
                </a:lnTo>
                <a:lnTo>
                  <a:pt x="2343002" y="330417"/>
                </a:lnTo>
                <a:lnTo>
                  <a:pt x="2378176" y="337400"/>
                </a:lnTo>
                <a:lnTo>
                  <a:pt x="2403211" y="333944"/>
                </a:lnTo>
                <a:lnTo>
                  <a:pt x="2423261" y="325081"/>
                </a:lnTo>
                <a:lnTo>
                  <a:pt x="2434654" y="316141"/>
                </a:lnTo>
                <a:lnTo>
                  <a:pt x="2378176" y="316141"/>
                </a:lnTo>
                <a:lnTo>
                  <a:pt x="2353593" y="311214"/>
                </a:lnTo>
                <a:lnTo>
                  <a:pt x="2332728" y="296356"/>
                </a:lnTo>
                <a:lnTo>
                  <a:pt x="2317613" y="271451"/>
                </a:lnTo>
                <a:lnTo>
                  <a:pt x="2310282" y="236385"/>
                </a:lnTo>
                <a:lnTo>
                  <a:pt x="2462428" y="236385"/>
                </a:lnTo>
                <a:lnTo>
                  <a:pt x="2462834" y="233527"/>
                </a:lnTo>
                <a:lnTo>
                  <a:pt x="2463241" y="229019"/>
                </a:lnTo>
                <a:lnTo>
                  <a:pt x="2463241" y="224929"/>
                </a:lnTo>
                <a:lnTo>
                  <a:pt x="2462265" y="217982"/>
                </a:lnTo>
                <a:lnTo>
                  <a:pt x="2309876" y="217982"/>
                </a:lnTo>
                <a:lnTo>
                  <a:pt x="2315957" y="183416"/>
                </a:lnTo>
                <a:lnTo>
                  <a:pt x="2329708" y="158016"/>
                </a:lnTo>
                <a:lnTo>
                  <a:pt x="2349900" y="142355"/>
                </a:lnTo>
                <a:lnTo>
                  <a:pt x="2375306" y="137007"/>
                </a:lnTo>
                <a:lnTo>
                  <a:pt x="2429427" y="137007"/>
                </a:lnTo>
                <a:lnTo>
                  <a:pt x="2410616" y="122620"/>
                </a:lnTo>
                <a:lnTo>
                  <a:pt x="2375306" y="115328"/>
                </a:lnTo>
                <a:close/>
              </a:path>
              <a:path w="5181600" h="337820">
                <a:moveTo>
                  <a:pt x="2433789" y="286689"/>
                </a:moveTo>
                <a:lnTo>
                  <a:pt x="2423894" y="298192"/>
                </a:lnTo>
                <a:lnTo>
                  <a:pt x="2411045" y="307549"/>
                </a:lnTo>
                <a:lnTo>
                  <a:pt x="2395665" y="313839"/>
                </a:lnTo>
                <a:lnTo>
                  <a:pt x="2378176" y="316141"/>
                </a:lnTo>
                <a:lnTo>
                  <a:pt x="2434654" y="316141"/>
                </a:lnTo>
                <a:lnTo>
                  <a:pt x="2438559" y="313076"/>
                </a:lnTo>
                <a:lnTo>
                  <a:pt x="2449334" y="300189"/>
                </a:lnTo>
                <a:lnTo>
                  <a:pt x="2433789" y="286689"/>
                </a:lnTo>
                <a:close/>
              </a:path>
              <a:path w="5181600" h="337820">
                <a:moveTo>
                  <a:pt x="2429427" y="137007"/>
                </a:moveTo>
                <a:lnTo>
                  <a:pt x="2375306" y="137007"/>
                </a:lnTo>
                <a:lnTo>
                  <a:pt x="2400542" y="142125"/>
                </a:lnTo>
                <a:lnTo>
                  <a:pt x="2420758" y="157402"/>
                </a:lnTo>
                <a:lnTo>
                  <a:pt x="2434608" y="182725"/>
                </a:lnTo>
                <a:lnTo>
                  <a:pt x="2440749" y="217982"/>
                </a:lnTo>
                <a:lnTo>
                  <a:pt x="2462265" y="217982"/>
                </a:lnTo>
                <a:lnTo>
                  <a:pt x="2456691" y="178304"/>
                </a:lnTo>
                <a:lnTo>
                  <a:pt x="2438447" y="143906"/>
                </a:lnTo>
                <a:lnTo>
                  <a:pt x="2429427" y="137007"/>
                </a:lnTo>
                <a:close/>
              </a:path>
              <a:path w="5181600" h="337820">
                <a:moveTo>
                  <a:pt x="2680411" y="120230"/>
                </a:moveTo>
                <a:lnTo>
                  <a:pt x="2658325" y="120230"/>
                </a:lnTo>
                <a:lnTo>
                  <a:pt x="2658325" y="332498"/>
                </a:lnTo>
                <a:lnTo>
                  <a:pt x="2681630" y="332498"/>
                </a:lnTo>
                <a:lnTo>
                  <a:pt x="2681630" y="184442"/>
                </a:lnTo>
                <a:lnTo>
                  <a:pt x="2694274" y="162493"/>
                </a:lnTo>
                <a:lnTo>
                  <a:pt x="2702608" y="154584"/>
                </a:lnTo>
                <a:lnTo>
                  <a:pt x="2680411" y="154584"/>
                </a:lnTo>
                <a:lnTo>
                  <a:pt x="2680411" y="120230"/>
                </a:lnTo>
                <a:close/>
              </a:path>
              <a:path w="5181600" h="337820">
                <a:moveTo>
                  <a:pt x="2750337" y="115328"/>
                </a:moveTo>
                <a:lnTo>
                  <a:pt x="2728715" y="117954"/>
                </a:lnTo>
                <a:lnTo>
                  <a:pt x="2709854" y="125602"/>
                </a:lnTo>
                <a:lnTo>
                  <a:pt x="2693753" y="137927"/>
                </a:lnTo>
                <a:lnTo>
                  <a:pt x="2680411" y="154584"/>
                </a:lnTo>
                <a:lnTo>
                  <a:pt x="2702608" y="154584"/>
                </a:lnTo>
                <a:lnTo>
                  <a:pt x="2709446" y="148096"/>
                </a:lnTo>
                <a:lnTo>
                  <a:pt x="2727071" y="140216"/>
                </a:lnTo>
                <a:lnTo>
                  <a:pt x="2747073" y="137820"/>
                </a:lnTo>
                <a:lnTo>
                  <a:pt x="2785560" y="137820"/>
                </a:lnTo>
                <a:lnTo>
                  <a:pt x="2789605" y="128003"/>
                </a:lnTo>
                <a:lnTo>
                  <a:pt x="2782895" y="122920"/>
                </a:lnTo>
                <a:lnTo>
                  <a:pt x="2774267" y="118908"/>
                </a:lnTo>
                <a:lnTo>
                  <a:pt x="2763491" y="116275"/>
                </a:lnTo>
                <a:lnTo>
                  <a:pt x="2750337" y="115328"/>
                </a:lnTo>
                <a:close/>
              </a:path>
              <a:path w="5181600" h="337820">
                <a:moveTo>
                  <a:pt x="2785560" y="137820"/>
                </a:moveTo>
                <a:lnTo>
                  <a:pt x="2747073" y="137820"/>
                </a:lnTo>
                <a:lnTo>
                  <a:pt x="2757035" y="138396"/>
                </a:lnTo>
                <a:lnTo>
                  <a:pt x="2766036" y="140277"/>
                </a:lnTo>
                <a:lnTo>
                  <a:pt x="2774039" y="143692"/>
                </a:lnTo>
                <a:lnTo>
                  <a:pt x="2781007" y="148869"/>
                </a:lnTo>
                <a:lnTo>
                  <a:pt x="2785560" y="137820"/>
                </a:lnTo>
                <a:close/>
              </a:path>
              <a:path w="5181600" h="337820">
                <a:moveTo>
                  <a:pt x="2991231" y="120230"/>
                </a:moveTo>
                <a:lnTo>
                  <a:pt x="2969145" y="120230"/>
                </a:lnTo>
                <a:lnTo>
                  <a:pt x="2969145" y="332498"/>
                </a:lnTo>
                <a:lnTo>
                  <a:pt x="2992450" y="332498"/>
                </a:lnTo>
                <a:lnTo>
                  <a:pt x="2992450" y="184442"/>
                </a:lnTo>
                <a:lnTo>
                  <a:pt x="3005093" y="162493"/>
                </a:lnTo>
                <a:lnTo>
                  <a:pt x="3013428" y="154584"/>
                </a:lnTo>
                <a:lnTo>
                  <a:pt x="2991231" y="154584"/>
                </a:lnTo>
                <a:lnTo>
                  <a:pt x="2991231" y="120230"/>
                </a:lnTo>
                <a:close/>
              </a:path>
              <a:path w="5181600" h="337820">
                <a:moveTo>
                  <a:pt x="3061157" y="115328"/>
                </a:moveTo>
                <a:lnTo>
                  <a:pt x="3039533" y="117954"/>
                </a:lnTo>
                <a:lnTo>
                  <a:pt x="3020669" y="125602"/>
                </a:lnTo>
                <a:lnTo>
                  <a:pt x="3004567" y="137927"/>
                </a:lnTo>
                <a:lnTo>
                  <a:pt x="2991231" y="154584"/>
                </a:lnTo>
                <a:lnTo>
                  <a:pt x="3013428" y="154584"/>
                </a:lnTo>
                <a:lnTo>
                  <a:pt x="3020266" y="148096"/>
                </a:lnTo>
                <a:lnTo>
                  <a:pt x="3037891" y="140216"/>
                </a:lnTo>
                <a:lnTo>
                  <a:pt x="3057893" y="137820"/>
                </a:lnTo>
                <a:lnTo>
                  <a:pt x="3096380" y="137820"/>
                </a:lnTo>
                <a:lnTo>
                  <a:pt x="3100425" y="128003"/>
                </a:lnTo>
                <a:lnTo>
                  <a:pt x="3093714" y="122920"/>
                </a:lnTo>
                <a:lnTo>
                  <a:pt x="3085087" y="118908"/>
                </a:lnTo>
                <a:lnTo>
                  <a:pt x="3074311" y="116275"/>
                </a:lnTo>
                <a:lnTo>
                  <a:pt x="3061157" y="115328"/>
                </a:lnTo>
                <a:close/>
              </a:path>
              <a:path w="5181600" h="337820">
                <a:moveTo>
                  <a:pt x="3096380" y="137820"/>
                </a:moveTo>
                <a:lnTo>
                  <a:pt x="3057893" y="137820"/>
                </a:lnTo>
                <a:lnTo>
                  <a:pt x="3067855" y="138396"/>
                </a:lnTo>
                <a:lnTo>
                  <a:pt x="3076855" y="140277"/>
                </a:lnTo>
                <a:lnTo>
                  <a:pt x="3084859" y="143692"/>
                </a:lnTo>
                <a:lnTo>
                  <a:pt x="3091827" y="148869"/>
                </a:lnTo>
                <a:lnTo>
                  <a:pt x="3096380" y="137820"/>
                </a:lnTo>
                <a:close/>
              </a:path>
              <a:path w="5181600" h="337820">
                <a:moveTo>
                  <a:pt x="3303282" y="120243"/>
                </a:moveTo>
                <a:lnTo>
                  <a:pt x="3279965" y="120243"/>
                </a:lnTo>
                <a:lnTo>
                  <a:pt x="3279965" y="332498"/>
                </a:lnTo>
                <a:lnTo>
                  <a:pt x="3303282" y="332498"/>
                </a:lnTo>
                <a:lnTo>
                  <a:pt x="3303282" y="120243"/>
                </a:lnTo>
                <a:close/>
              </a:path>
              <a:path w="5181600" h="337820">
                <a:moveTo>
                  <a:pt x="3300006" y="43345"/>
                </a:moveTo>
                <a:lnTo>
                  <a:pt x="3282416" y="43345"/>
                </a:lnTo>
                <a:lnTo>
                  <a:pt x="3276282" y="50304"/>
                </a:lnTo>
                <a:lnTo>
                  <a:pt x="3276282" y="69519"/>
                </a:lnTo>
                <a:lnTo>
                  <a:pt x="3282416" y="76479"/>
                </a:lnTo>
                <a:lnTo>
                  <a:pt x="3300006" y="76479"/>
                </a:lnTo>
                <a:lnTo>
                  <a:pt x="3306546" y="69519"/>
                </a:lnTo>
                <a:lnTo>
                  <a:pt x="3306546" y="50304"/>
                </a:lnTo>
                <a:lnTo>
                  <a:pt x="3300006" y="43345"/>
                </a:lnTo>
                <a:close/>
              </a:path>
              <a:path w="5181600" h="337820">
                <a:moveTo>
                  <a:pt x="3531476" y="140271"/>
                </a:moveTo>
                <a:lnTo>
                  <a:pt x="3507752" y="140271"/>
                </a:lnTo>
                <a:lnTo>
                  <a:pt x="3507752" y="283006"/>
                </a:lnTo>
                <a:lnTo>
                  <a:pt x="3511267" y="305723"/>
                </a:lnTo>
                <a:lnTo>
                  <a:pt x="3520840" y="321810"/>
                </a:lnTo>
                <a:lnTo>
                  <a:pt x="3535013" y="331378"/>
                </a:lnTo>
                <a:lnTo>
                  <a:pt x="3552329" y="334543"/>
                </a:lnTo>
                <a:lnTo>
                  <a:pt x="3562906" y="333514"/>
                </a:lnTo>
                <a:lnTo>
                  <a:pt x="3573138" y="330606"/>
                </a:lnTo>
                <a:lnTo>
                  <a:pt x="3582065" y="326088"/>
                </a:lnTo>
                <a:lnTo>
                  <a:pt x="3588727" y="320230"/>
                </a:lnTo>
                <a:lnTo>
                  <a:pt x="3590110" y="311632"/>
                </a:lnTo>
                <a:lnTo>
                  <a:pt x="3559695" y="311632"/>
                </a:lnTo>
                <a:lnTo>
                  <a:pt x="3548214" y="309563"/>
                </a:lnTo>
                <a:lnTo>
                  <a:pt x="3539299" y="303353"/>
                </a:lnTo>
                <a:lnTo>
                  <a:pt x="3533528" y="293003"/>
                </a:lnTo>
                <a:lnTo>
                  <a:pt x="3531476" y="278510"/>
                </a:lnTo>
                <a:lnTo>
                  <a:pt x="3531476" y="140271"/>
                </a:lnTo>
                <a:close/>
              </a:path>
              <a:path w="5181600" h="337820">
                <a:moveTo>
                  <a:pt x="3592410" y="297319"/>
                </a:moveTo>
                <a:lnTo>
                  <a:pt x="3584366" y="304217"/>
                </a:lnTo>
                <a:lnTo>
                  <a:pt x="3576205" y="308619"/>
                </a:lnTo>
                <a:lnTo>
                  <a:pt x="3567968" y="310949"/>
                </a:lnTo>
                <a:lnTo>
                  <a:pt x="3559695" y="311632"/>
                </a:lnTo>
                <a:lnTo>
                  <a:pt x="3590110" y="311632"/>
                </a:lnTo>
                <a:lnTo>
                  <a:pt x="3592410" y="297319"/>
                </a:lnTo>
                <a:close/>
              </a:path>
              <a:path w="5181600" h="337820">
                <a:moveTo>
                  <a:pt x="3591598" y="120230"/>
                </a:moveTo>
                <a:lnTo>
                  <a:pt x="3484029" y="120230"/>
                </a:lnTo>
                <a:lnTo>
                  <a:pt x="3484029" y="140271"/>
                </a:lnTo>
                <a:lnTo>
                  <a:pt x="3591598" y="140271"/>
                </a:lnTo>
                <a:lnTo>
                  <a:pt x="3591598" y="120230"/>
                </a:lnTo>
                <a:close/>
              </a:path>
              <a:path w="5181600" h="337820">
                <a:moveTo>
                  <a:pt x="3531476" y="53987"/>
                </a:moveTo>
                <a:lnTo>
                  <a:pt x="3507752" y="61747"/>
                </a:lnTo>
                <a:lnTo>
                  <a:pt x="3507752" y="120230"/>
                </a:lnTo>
                <a:lnTo>
                  <a:pt x="3531476" y="120230"/>
                </a:lnTo>
                <a:lnTo>
                  <a:pt x="3531476" y="53987"/>
                </a:lnTo>
                <a:close/>
              </a:path>
              <a:path w="5181600" h="337820">
                <a:moveTo>
                  <a:pt x="3852519" y="115328"/>
                </a:moveTo>
                <a:lnTo>
                  <a:pt x="3817272" y="122472"/>
                </a:lnTo>
                <a:lnTo>
                  <a:pt x="3789581" y="143649"/>
                </a:lnTo>
                <a:lnTo>
                  <a:pt x="3771477" y="178475"/>
                </a:lnTo>
                <a:lnTo>
                  <a:pt x="3764991" y="226567"/>
                </a:lnTo>
                <a:lnTo>
                  <a:pt x="3771420" y="274425"/>
                </a:lnTo>
                <a:lnTo>
                  <a:pt x="3789429" y="309130"/>
                </a:lnTo>
                <a:lnTo>
                  <a:pt x="3817101" y="330263"/>
                </a:lnTo>
                <a:lnTo>
                  <a:pt x="3852519" y="337400"/>
                </a:lnTo>
                <a:lnTo>
                  <a:pt x="3887994" y="330263"/>
                </a:lnTo>
                <a:lnTo>
                  <a:pt x="3907663" y="315315"/>
                </a:lnTo>
                <a:lnTo>
                  <a:pt x="3852519" y="315315"/>
                </a:lnTo>
                <a:lnTo>
                  <a:pt x="3826141" y="309615"/>
                </a:lnTo>
                <a:lnTo>
                  <a:pt x="3805591" y="292720"/>
                </a:lnTo>
                <a:lnTo>
                  <a:pt x="3792249" y="264936"/>
                </a:lnTo>
                <a:lnTo>
                  <a:pt x="3787495" y="226567"/>
                </a:lnTo>
                <a:lnTo>
                  <a:pt x="3792306" y="187964"/>
                </a:lnTo>
                <a:lnTo>
                  <a:pt x="3805743" y="160059"/>
                </a:lnTo>
                <a:lnTo>
                  <a:pt x="3826312" y="143120"/>
                </a:lnTo>
                <a:lnTo>
                  <a:pt x="3852519" y="137413"/>
                </a:lnTo>
                <a:lnTo>
                  <a:pt x="3907455" y="137413"/>
                </a:lnTo>
                <a:lnTo>
                  <a:pt x="3887822" y="122472"/>
                </a:lnTo>
                <a:lnTo>
                  <a:pt x="3852519" y="115328"/>
                </a:lnTo>
                <a:close/>
              </a:path>
              <a:path w="5181600" h="337820">
                <a:moveTo>
                  <a:pt x="3907455" y="137413"/>
                </a:moveTo>
                <a:lnTo>
                  <a:pt x="3852519" y="137413"/>
                </a:lnTo>
                <a:lnTo>
                  <a:pt x="3878789" y="143120"/>
                </a:lnTo>
                <a:lnTo>
                  <a:pt x="3899498" y="160059"/>
                </a:lnTo>
                <a:lnTo>
                  <a:pt x="3913075" y="187964"/>
                </a:lnTo>
                <a:lnTo>
                  <a:pt x="3917950" y="226567"/>
                </a:lnTo>
                <a:lnTo>
                  <a:pt x="3913132" y="264936"/>
                </a:lnTo>
                <a:lnTo>
                  <a:pt x="3899650" y="292720"/>
                </a:lnTo>
                <a:lnTo>
                  <a:pt x="3878961" y="309615"/>
                </a:lnTo>
                <a:lnTo>
                  <a:pt x="3852519" y="315315"/>
                </a:lnTo>
                <a:lnTo>
                  <a:pt x="3907663" y="315315"/>
                </a:lnTo>
                <a:lnTo>
                  <a:pt x="3915802" y="309130"/>
                </a:lnTo>
                <a:lnTo>
                  <a:pt x="3933949" y="274425"/>
                </a:lnTo>
                <a:lnTo>
                  <a:pt x="3940441" y="226567"/>
                </a:lnTo>
                <a:lnTo>
                  <a:pt x="3933892" y="178475"/>
                </a:lnTo>
                <a:lnTo>
                  <a:pt x="3915649" y="143649"/>
                </a:lnTo>
                <a:lnTo>
                  <a:pt x="3907455" y="137413"/>
                </a:lnTo>
                <a:close/>
              </a:path>
              <a:path w="5181600" h="337820">
                <a:moveTo>
                  <a:pt x="3879913" y="0"/>
                </a:moveTo>
                <a:lnTo>
                  <a:pt x="3830434" y="92430"/>
                </a:lnTo>
                <a:lnTo>
                  <a:pt x="3842296" y="100190"/>
                </a:lnTo>
                <a:lnTo>
                  <a:pt x="3897503" y="11442"/>
                </a:lnTo>
                <a:lnTo>
                  <a:pt x="3879913" y="0"/>
                </a:lnTo>
                <a:close/>
              </a:path>
              <a:path w="5181600" h="337820">
                <a:moveTo>
                  <a:pt x="4157611" y="120230"/>
                </a:moveTo>
                <a:lnTo>
                  <a:pt x="4135526" y="120230"/>
                </a:lnTo>
                <a:lnTo>
                  <a:pt x="4135526" y="332498"/>
                </a:lnTo>
                <a:lnTo>
                  <a:pt x="4158830" y="332498"/>
                </a:lnTo>
                <a:lnTo>
                  <a:pt x="4158830" y="184442"/>
                </a:lnTo>
                <a:lnTo>
                  <a:pt x="4171474" y="162493"/>
                </a:lnTo>
                <a:lnTo>
                  <a:pt x="4179809" y="154584"/>
                </a:lnTo>
                <a:lnTo>
                  <a:pt x="4157611" y="154584"/>
                </a:lnTo>
                <a:lnTo>
                  <a:pt x="4157611" y="120230"/>
                </a:lnTo>
                <a:close/>
              </a:path>
              <a:path w="5181600" h="337820">
                <a:moveTo>
                  <a:pt x="4227550" y="115328"/>
                </a:moveTo>
                <a:lnTo>
                  <a:pt x="4205921" y="117954"/>
                </a:lnTo>
                <a:lnTo>
                  <a:pt x="4187056" y="125602"/>
                </a:lnTo>
                <a:lnTo>
                  <a:pt x="4170954" y="137927"/>
                </a:lnTo>
                <a:lnTo>
                  <a:pt x="4157611" y="154584"/>
                </a:lnTo>
                <a:lnTo>
                  <a:pt x="4179809" y="154584"/>
                </a:lnTo>
                <a:lnTo>
                  <a:pt x="4186647" y="148096"/>
                </a:lnTo>
                <a:lnTo>
                  <a:pt x="4204272" y="140216"/>
                </a:lnTo>
                <a:lnTo>
                  <a:pt x="4224274" y="137820"/>
                </a:lnTo>
                <a:lnTo>
                  <a:pt x="4262767" y="137820"/>
                </a:lnTo>
                <a:lnTo>
                  <a:pt x="4266806" y="128003"/>
                </a:lnTo>
                <a:lnTo>
                  <a:pt x="4260095" y="122920"/>
                </a:lnTo>
                <a:lnTo>
                  <a:pt x="4251469" y="118908"/>
                </a:lnTo>
                <a:lnTo>
                  <a:pt x="4240697" y="116275"/>
                </a:lnTo>
                <a:lnTo>
                  <a:pt x="4227550" y="115328"/>
                </a:lnTo>
                <a:close/>
              </a:path>
              <a:path w="5181600" h="337820">
                <a:moveTo>
                  <a:pt x="4262767" y="137820"/>
                </a:moveTo>
                <a:lnTo>
                  <a:pt x="4224274" y="137820"/>
                </a:lnTo>
                <a:lnTo>
                  <a:pt x="4234237" y="138396"/>
                </a:lnTo>
                <a:lnTo>
                  <a:pt x="4243243" y="140277"/>
                </a:lnTo>
                <a:lnTo>
                  <a:pt x="4251250" y="143692"/>
                </a:lnTo>
                <a:lnTo>
                  <a:pt x="4258221" y="148869"/>
                </a:lnTo>
                <a:lnTo>
                  <a:pt x="4262767" y="137820"/>
                </a:lnTo>
                <a:close/>
              </a:path>
              <a:path w="5181600" h="337820">
                <a:moveTo>
                  <a:pt x="4469663" y="120243"/>
                </a:moveTo>
                <a:lnTo>
                  <a:pt x="4446346" y="120243"/>
                </a:lnTo>
                <a:lnTo>
                  <a:pt x="4446346" y="332498"/>
                </a:lnTo>
                <a:lnTo>
                  <a:pt x="4469663" y="332498"/>
                </a:lnTo>
                <a:lnTo>
                  <a:pt x="4469663" y="120243"/>
                </a:lnTo>
                <a:close/>
              </a:path>
              <a:path w="5181600" h="337820">
                <a:moveTo>
                  <a:pt x="4466386" y="43345"/>
                </a:moveTo>
                <a:lnTo>
                  <a:pt x="4448797" y="43345"/>
                </a:lnTo>
                <a:lnTo>
                  <a:pt x="4442663" y="50304"/>
                </a:lnTo>
                <a:lnTo>
                  <a:pt x="4442663" y="69519"/>
                </a:lnTo>
                <a:lnTo>
                  <a:pt x="4448797" y="76479"/>
                </a:lnTo>
                <a:lnTo>
                  <a:pt x="4466386" y="76479"/>
                </a:lnTo>
                <a:lnTo>
                  <a:pt x="4472927" y="69519"/>
                </a:lnTo>
                <a:lnTo>
                  <a:pt x="4472927" y="50304"/>
                </a:lnTo>
                <a:lnTo>
                  <a:pt x="4466386" y="43345"/>
                </a:lnTo>
                <a:close/>
              </a:path>
              <a:path w="5181600" h="337820">
                <a:moveTo>
                  <a:pt x="4751844" y="115328"/>
                </a:moveTo>
                <a:lnTo>
                  <a:pt x="4716605" y="122472"/>
                </a:lnTo>
                <a:lnTo>
                  <a:pt x="4688917" y="143649"/>
                </a:lnTo>
                <a:lnTo>
                  <a:pt x="4670814" y="178475"/>
                </a:lnTo>
                <a:lnTo>
                  <a:pt x="4664329" y="226567"/>
                </a:lnTo>
                <a:lnTo>
                  <a:pt x="4670755" y="274425"/>
                </a:lnTo>
                <a:lnTo>
                  <a:pt x="4688760" y="309130"/>
                </a:lnTo>
                <a:lnTo>
                  <a:pt x="4716428" y="330263"/>
                </a:lnTo>
                <a:lnTo>
                  <a:pt x="4751844" y="337400"/>
                </a:lnTo>
                <a:lnTo>
                  <a:pt x="4787326" y="330263"/>
                </a:lnTo>
                <a:lnTo>
                  <a:pt x="4806998" y="315315"/>
                </a:lnTo>
                <a:lnTo>
                  <a:pt x="4751844" y="315315"/>
                </a:lnTo>
                <a:lnTo>
                  <a:pt x="4725466" y="309615"/>
                </a:lnTo>
                <a:lnTo>
                  <a:pt x="4704916" y="292720"/>
                </a:lnTo>
                <a:lnTo>
                  <a:pt x="4691574" y="264936"/>
                </a:lnTo>
                <a:lnTo>
                  <a:pt x="4686820" y="226567"/>
                </a:lnTo>
                <a:lnTo>
                  <a:pt x="4691631" y="187964"/>
                </a:lnTo>
                <a:lnTo>
                  <a:pt x="4705069" y="160059"/>
                </a:lnTo>
                <a:lnTo>
                  <a:pt x="4725638" y="143120"/>
                </a:lnTo>
                <a:lnTo>
                  <a:pt x="4751844" y="137413"/>
                </a:lnTo>
                <a:lnTo>
                  <a:pt x="4806785" y="137413"/>
                </a:lnTo>
                <a:lnTo>
                  <a:pt x="4787149" y="122472"/>
                </a:lnTo>
                <a:lnTo>
                  <a:pt x="4751844" y="115328"/>
                </a:lnTo>
                <a:close/>
              </a:path>
              <a:path w="5181600" h="337820">
                <a:moveTo>
                  <a:pt x="4806785" y="137413"/>
                </a:moveTo>
                <a:lnTo>
                  <a:pt x="4751844" y="137413"/>
                </a:lnTo>
                <a:lnTo>
                  <a:pt x="4778114" y="143120"/>
                </a:lnTo>
                <a:lnTo>
                  <a:pt x="4798823" y="160059"/>
                </a:lnTo>
                <a:lnTo>
                  <a:pt x="4812400" y="187964"/>
                </a:lnTo>
                <a:lnTo>
                  <a:pt x="4817275" y="226567"/>
                </a:lnTo>
                <a:lnTo>
                  <a:pt x="4812457" y="264936"/>
                </a:lnTo>
                <a:lnTo>
                  <a:pt x="4798975" y="292720"/>
                </a:lnTo>
                <a:lnTo>
                  <a:pt x="4778286" y="309615"/>
                </a:lnTo>
                <a:lnTo>
                  <a:pt x="4751844" y="315315"/>
                </a:lnTo>
                <a:lnTo>
                  <a:pt x="4806998" y="315315"/>
                </a:lnTo>
                <a:lnTo>
                  <a:pt x="4815138" y="309130"/>
                </a:lnTo>
                <a:lnTo>
                  <a:pt x="4833287" y="274425"/>
                </a:lnTo>
                <a:lnTo>
                  <a:pt x="4839779" y="226567"/>
                </a:lnTo>
                <a:lnTo>
                  <a:pt x="4833228" y="178475"/>
                </a:lnTo>
                <a:lnTo>
                  <a:pt x="4814981" y="143649"/>
                </a:lnTo>
                <a:lnTo>
                  <a:pt x="4806785" y="137413"/>
                </a:lnTo>
                <a:close/>
              </a:path>
              <a:path w="5181600" h="337820">
                <a:moveTo>
                  <a:pt x="5025453" y="284238"/>
                </a:moveTo>
                <a:lnTo>
                  <a:pt x="5048299" y="327588"/>
                </a:lnTo>
                <a:lnTo>
                  <a:pt x="5098249" y="337400"/>
                </a:lnTo>
                <a:lnTo>
                  <a:pt x="5129165" y="333682"/>
                </a:lnTo>
                <a:lnTo>
                  <a:pt x="5155709" y="322067"/>
                </a:lnTo>
                <a:lnTo>
                  <a:pt x="5161914" y="315315"/>
                </a:lnTo>
                <a:lnTo>
                  <a:pt x="5098249" y="315315"/>
                </a:lnTo>
                <a:lnTo>
                  <a:pt x="5075315" y="312874"/>
                </a:lnTo>
                <a:lnTo>
                  <a:pt x="5055255" y="306216"/>
                </a:lnTo>
                <a:lnTo>
                  <a:pt x="5038494" y="296338"/>
                </a:lnTo>
                <a:lnTo>
                  <a:pt x="5025453" y="284238"/>
                </a:lnTo>
                <a:close/>
              </a:path>
              <a:path w="5181600" h="337820">
                <a:moveTo>
                  <a:pt x="5100294" y="115328"/>
                </a:moveTo>
                <a:lnTo>
                  <a:pt x="5069190" y="119527"/>
                </a:lnTo>
                <a:lnTo>
                  <a:pt x="5045028" y="131433"/>
                </a:lnTo>
                <a:lnTo>
                  <a:pt x="5029380" y="150009"/>
                </a:lnTo>
                <a:lnTo>
                  <a:pt x="5023815" y="174218"/>
                </a:lnTo>
                <a:lnTo>
                  <a:pt x="5026019" y="189414"/>
                </a:lnTo>
                <a:lnTo>
                  <a:pt x="5054485" y="219201"/>
                </a:lnTo>
                <a:lnTo>
                  <a:pt x="5112859" y="234561"/>
                </a:lnTo>
                <a:lnTo>
                  <a:pt x="5132603" y="240880"/>
                </a:lnTo>
                <a:lnTo>
                  <a:pt x="5143807" y="246495"/>
                </a:lnTo>
                <a:lnTo>
                  <a:pt x="5151716" y="253257"/>
                </a:lnTo>
                <a:lnTo>
                  <a:pt x="5156406" y="261704"/>
                </a:lnTo>
                <a:lnTo>
                  <a:pt x="5157952" y="272376"/>
                </a:lnTo>
                <a:lnTo>
                  <a:pt x="5153338" y="290991"/>
                </a:lnTo>
                <a:lnTo>
                  <a:pt x="5140674" y="304428"/>
                </a:lnTo>
                <a:lnTo>
                  <a:pt x="5121723" y="312574"/>
                </a:lnTo>
                <a:lnTo>
                  <a:pt x="5098249" y="315315"/>
                </a:lnTo>
                <a:lnTo>
                  <a:pt x="5161914" y="315315"/>
                </a:lnTo>
                <a:lnTo>
                  <a:pt x="5174279" y="301862"/>
                </a:lnTo>
                <a:lnTo>
                  <a:pt x="5181269" y="272376"/>
                </a:lnTo>
                <a:lnTo>
                  <a:pt x="5179378" y="256735"/>
                </a:lnTo>
                <a:lnTo>
                  <a:pt x="5148554" y="224929"/>
                </a:lnTo>
                <a:lnTo>
                  <a:pt x="5087468" y="208484"/>
                </a:lnTo>
                <a:lnTo>
                  <a:pt x="5069205" y="202437"/>
                </a:lnTo>
                <a:lnTo>
                  <a:pt x="5060301" y="197682"/>
                </a:lnTo>
                <a:lnTo>
                  <a:pt x="5053466" y="191700"/>
                </a:lnTo>
                <a:lnTo>
                  <a:pt x="5049084" y="184032"/>
                </a:lnTo>
                <a:lnTo>
                  <a:pt x="5047538" y="174218"/>
                </a:lnTo>
                <a:lnTo>
                  <a:pt x="5050879" y="159606"/>
                </a:lnTo>
                <a:lnTo>
                  <a:pt x="5060773" y="147793"/>
                </a:lnTo>
                <a:lnTo>
                  <a:pt x="5077033" y="139889"/>
                </a:lnTo>
                <a:lnTo>
                  <a:pt x="5099469" y="137007"/>
                </a:lnTo>
                <a:lnTo>
                  <a:pt x="5166574" y="137007"/>
                </a:lnTo>
                <a:lnTo>
                  <a:pt x="5165338" y="135859"/>
                </a:lnTo>
                <a:lnTo>
                  <a:pt x="5148294" y="125602"/>
                </a:lnTo>
                <a:lnTo>
                  <a:pt x="5126573" y="118184"/>
                </a:lnTo>
                <a:lnTo>
                  <a:pt x="5100294" y="115328"/>
                </a:lnTo>
                <a:close/>
              </a:path>
              <a:path w="5181600" h="337820">
                <a:moveTo>
                  <a:pt x="5166574" y="137007"/>
                </a:moveTo>
                <a:lnTo>
                  <a:pt x="5099469" y="137007"/>
                </a:lnTo>
                <a:lnTo>
                  <a:pt x="5121773" y="139563"/>
                </a:lnTo>
                <a:lnTo>
                  <a:pt x="5140780" y="146411"/>
                </a:lnTo>
                <a:lnTo>
                  <a:pt x="5156413" y="156327"/>
                </a:lnTo>
                <a:lnTo>
                  <a:pt x="5168595" y="168084"/>
                </a:lnTo>
                <a:lnTo>
                  <a:pt x="5177586" y="147231"/>
                </a:lnTo>
                <a:lnTo>
                  <a:pt x="5166574" y="137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147300" cy="7607300"/>
          </a:xfrm>
          <a:custGeom>
            <a:avLst/>
            <a:gdLst/>
            <a:ahLst/>
            <a:cxnLst/>
            <a:rect l="l" t="t" r="r" b="b"/>
            <a:pathLst>
              <a:path w="10147300" h="7607300">
                <a:moveTo>
                  <a:pt x="10147287" y="0"/>
                </a:moveTo>
                <a:lnTo>
                  <a:pt x="0" y="0"/>
                </a:lnTo>
                <a:lnTo>
                  <a:pt x="0" y="7607287"/>
                </a:lnTo>
                <a:lnTo>
                  <a:pt x="10147287" y="7607287"/>
                </a:lnTo>
                <a:lnTo>
                  <a:pt x="10147287" y="0"/>
                </a:lnTo>
                <a:close/>
              </a:path>
            </a:pathLst>
          </a:custGeom>
          <a:solidFill>
            <a:srgbClr val="82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99478" y="1955798"/>
            <a:ext cx="5019675" cy="2792730"/>
            <a:chOff x="2499478" y="1955798"/>
            <a:chExt cx="5019675" cy="2792730"/>
          </a:xfrm>
        </p:grpSpPr>
        <p:sp>
          <p:nvSpPr>
            <p:cNvPr id="4" name="object 4"/>
            <p:cNvSpPr/>
            <p:nvPr/>
          </p:nvSpPr>
          <p:spPr>
            <a:xfrm>
              <a:off x="4635576" y="1992858"/>
              <a:ext cx="2884170" cy="2717800"/>
            </a:xfrm>
            <a:custGeom>
              <a:avLst/>
              <a:gdLst/>
              <a:ahLst/>
              <a:cxnLst/>
              <a:rect l="l" t="t" r="r" b="b"/>
              <a:pathLst>
                <a:path w="2884170" h="2717800">
                  <a:moveTo>
                    <a:pt x="2883547" y="2009140"/>
                  </a:moveTo>
                  <a:lnTo>
                    <a:pt x="1800504" y="2009140"/>
                  </a:lnTo>
                  <a:lnTo>
                    <a:pt x="1800504" y="1694180"/>
                  </a:lnTo>
                  <a:lnTo>
                    <a:pt x="2785084" y="1694180"/>
                  </a:lnTo>
                  <a:lnTo>
                    <a:pt x="2785084" y="996950"/>
                  </a:lnTo>
                  <a:lnTo>
                    <a:pt x="1800504" y="996950"/>
                  </a:lnTo>
                  <a:lnTo>
                    <a:pt x="1800504" y="701040"/>
                  </a:lnTo>
                  <a:lnTo>
                    <a:pt x="2844165" y="701040"/>
                  </a:lnTo>
                  <a:lnTo>
                    <a:pt x="2844165" y="0"/>
                  </a:lnTo>
                  <a:lnTo>
                    <a:pt x="914387" y="0"/>
                  </a:lnTo>
                  <a:lnTo>
                    <a:pt x="914387" y="407441"/>
                  </a:lnTo>
                  <a:lnTo>
                    <a:pt x="190500" y="407441"/>
                  </a:lnTo>
                  <a:lnTo>
                    <a:pt x="190500" y="1499641"/>
                  </a:lnTo>
                  <a:lnTo>
                    <a:pt x="0" y="1499641"/>
                  </a:lnTo>
                  <a:lnTo>
                    <a:pt x="0" y="2401341"/>
                  </a:lnTo>
                  <a:lnTo>
                    <a:pt x="914387" y="2401341"/>
                  </a:lnTo>
                  <a:lnTo>
                    <a:pt x="914387" y="2717800"/>
                  </a:lnTo>
                  <a:lnTo>
                    <a:pt x="2883547" y="2717800"/>
                  </a:lnTo>
                  <a:lnTo>
                    <a:pt x="2883547" y="2009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17973" y="1955798"/>
              <a:ext cx="2205990" cy="2792730"/>
            </a:xfrm>
            <a:custGeom>
              <a:avLst/>
              <a:gdLst/>
              <a:ahLst/>
              <a:cxnLst/>
              <a:rect l="l" t="t" r="r" b="b"/>
              <a:pathLst>
                <a:path w="2205990" h="2792729">
                  <a:moveTo>
                    <a:pt x="1220876" y="0"/>
                  </a:moveTo>
                  <a:lnTo>
                    <a:pt x="1157879" y="1010"/>
                  </a:lnTo>
                  <a:lnTo>
                    <a:pt x="1096781" y="3992"/>
                  </a:lnTo>
                  <a:lnTo>
                    <a:pt x="1037603" y="8874"/>
                  </a:lnTo>
                  <a:lnTo>
                    <a:pt x="980364" y="15583"/>
                  </a:lnTo>
                  <a:lnTo>
                    <a:pt x="925082" y="24049"/>
                  </a:lnTo>
                  <a:lnTo>
                    <a:pt x="871777" y="34197"/>
                  </a:lnTo>
                  <a:lnTo>
                    <a:pt x="820468" y="45957"/>
                  </a:lnTo>
                  <a:lnTo>
                    <a:pt x="771175" y="59256"/>
                  </a:lnTo>
                  <a:lnTo>
                    <a:pt x="723916" y="74022"/>
                  </a:lnTo>
                  <a:lnTo>
                    <a:pt x="678711" y="90182"/>
                  </a:lnTo>
                  <a:lnTo>
                    <a:pt x="635579" y="107665"/>
                  </a:lnTo>
                  <a:lnTo>
                    <a:pt x="594539" y="126399"/>
                  </a:lnTo>
                  <a:lnTo>
                    <a:pt x="555611" y="146310"/>
                  </a:lnTo>
                  <a:lnTo>
                    <a:pt x="518814" y="167328"/>
                  </a:lnTo>
                  <a:lnTo>
                    <a:pt x="484166" y="189380"/>
                  </a:lnTo>
                  <a:lnTo>
                    <a:pt x="451688" y="212393"/>
                  </a:lnTo>
                  <a:lnTo>
                    <a:pt x="421398" y="236296"/>
                  </a:lnTo>
                  <a:lnTo>
                    <a:pt x="389253" y="264329"/>
                  </a:lnTo>
                  <a:lnTo>
                    <a:pt x="357576" y="294835"/>
                  </a:lnTo>
                  <a:lnTo>
                    <a:pt x="326628" y="327762"/>
                  </a:lnTo>
                  <a:lnTo>
                    <a:pt x="296667" y="363063"/>
                  </a:lnTo>
                  <a:lnTo>
                    <a:pt x="267952" y="400688"/>
                  </a:lnTo>
                  <a:lnTo>
                    <a:pt x="240742" y="440589"/>
                  </a:lnTo>
                  <a:lnTo>
                    <a:pt x="215297" y="482716"/>
                  </a:lnTo>
                  <a:lnTo>
                    <a:pt x="191875" y="527020"/>
                  </a:lnTo>
                  <a:lnTo>
                    <a:pt x="170736" y="573453"/>
                  </a:lnTo>
                  <a:lnTo>
                    <a:pt x="152138" y="621966"/>
                  </a:lnTo>
                  <a:lnTo>
                    <a:pt x="136340" y="672508"/>
                  </a:lnTo>
                  <a:lnTo>
                    <a:pt x="123602" y="725032"/>
                  </a:lnTo>
                  <a:lnTo>
                    <a:pt x="114183" y="779489"/>
                  </a:lnTo>
                  <a:lnTo>
                    <a:pt x="108341" y="835829"/>
                  </a:lnTo>
                  <a:lnTo>
                    <a:pt x="106337" y="894003"/>
                  </a:lnTo>
                  <a:lnTo>
                    <a:pt x="107712" y="951535"/>
                  </a:lnTo>
                  <a:lnTo>
                    <a:pt x="111803" y="1006062"/>
                  </a:lnTo>
                  <a:lnTo>
                    <a:pt x="118554" y="1057707"/>
                  </a:lnTo>
                  <a:lnTo>
                    <a:pt x="127912" y="1106593"/>
                  </a:lnTo>
                  <a:lnTo>
                    <a:pt x="139822" y="1152840"/>
                  </a:lnTo>
                  <a:lnTo>
                    <a:pt x="154229" y="1196573"/>
                  </a:lnTo>
                  <a:lnTo>
                    <a:pt x="171079" y="1237913"/>
                  </a:lnTo>
                  <a:lnTo>
                    <a:pt x="190318" y="1276982"/>
                  </a:lnTo>
                  <a:lnTo>
                    <a:pt x="211892" y="1313903"/>
                  </a:lnTo>
                  <a:lnTo>
                    <a:pt x="235745" y="1348799"/>
                  </a:lnTo>
                  <a:lnTo>
                    <a:pt x="261824" y="1381792"/>
                  </a:lnTo>
                  <a:lnTo>
                    <a:pt x="290075" y="1413003"/>
                  </a:lnTo>
                  <a:lnTo>
                    <a:pt x="320442" y="1442556"/>
                  </a:lnTo>
                  <a:lnTo>
                    <a:pt x="352872" y="1470573"/>
                  </a:lnTo>
                  <a:lnTo>
                    <a:pt x="387311" y="1497175"/>
                  </a:lnTo>
                  <a:lnTo>
                    <a:pt x="423703" y="1522487"/>
                  </a:lnTo>
                  <a:lnTo>
                    <a:pt x="461994" y="1546629"/>
                  </a:lnTo>
                  <a:lnTo>
                    <a:pt x="502131" y="1569725"/>
                  </a:lnTo>
                  <a:lnTo>
                    <a:pt x="544058" y="1591896"/>
                  </a:lnTo>
                  <a:lnTo>
                    <a:pt x="587721" y="1613265"/>
                  </a:lnTo>
                  <a:lnTo>
                    <a:pt x="633067" y="1633954"/>
                  </a:lnTo>
                  <a:lnTo>
                    <a:pt x="680040" y="1654086"/>
                  </a:lnTo>
                  <a:lnTo>
                    <a:pt x="728586" y="1673783"/>
                  </a:lnTo>
                  <a:lnTo>
                    <a:pt x="809506" y="1701231"/>
                  </a:lnTo>
                  <a:lnTo>
                    <a:pt x="861850" y="1718508"/>
                  </a:lnTo>
                  <a:lnTo>
                    <a:pt x="918117" y="1736801"/>
                  </a:lnTo>
                  <a:lnTo>
                    <a:pt x="975307" y="1755093"/>
                  </a:lnTo>
                  <a:lnTo>
                    <a:pt x="1030420" y="1772371"/>
                  </a:lnTo>
                  <a:lnTo>
                    <a:pt x="1080455" y="1787617"/>
                  </a:lnTo>
                  <a:lnTo>
                    <a:pt x="1122413" y="1799818"/>
                  </a:lnTo>
                  <a:lnTo>
                    <a:pt x="1171189" y="1815786"/>
                  </a:lnTo>
                  <a:lnTo>
                    <a:pt x="1217229" y="1833068"/>
                  </a:lnTo>
                  <a:lnTo>
                    <a:pt x="1257800" y="1852977"/>
                  </a:lnTo>
                  <a:lnTo>
                    <a:pt x="1290165" y="1876825"/>
                  </a:lnTo>
                  <a:lnTo>
                    <a:pt x="1319339" y="1941588"/>
                  </a:lnTo>
                  <a:lnTo>
                    <a:pt x="1312665" y="1977397"/>
                  </a:lnTo>
                  <a:lnTo>
                    <a:pt x="1263213" y="2028231"/>
                  </a:lnTo>
                  <a:lnTo>
                    <a:pt x="1223062" y="2043692"/>
                  </a:lnTo>
                  <a:lnTo>
                    <a:pt x="1174378" y="2052809"/>
                  </a:lnTo>
                  <a:lnTo>
                    <a:pt x="1118476" y="2055799"/>
                  </a:lnTo>
                  <a:lnTo>
                    <a:pt x="1093637" y="2054819"/>
                  </a:lnTo>
                  <a:lnTo>
                    <a:pt x="1029328" y="2046765"/>
                  </a:lnTo>
                  <a:lnTo>
                    <a:pt x="990851" y="2039554"/>
                  </a:lnTo>
                  <a:lnTo>
                    <a:pt x="948820" y="2030128"/>
                  </a:lnTo>
                  <a:lnTo>
                    <a:pt x="903732" y="2018417"/>
                  </a:lnTo>
                  <a:lnTo>
                    <a:pt x="856082" y="2004353"/>
                  </a:lnTo>
                  <a:lnTo>
                    <a:pt x="806367" y="1987865"/>
                  </a:lnTo>
                  <a:lnTo>
                    <a:pt x="755083" y="1968886"/>
                  </a:lnTo>
                  <a:lnTo>
                    <a:pt x="702725" y="1947345"/>
                  </a:lnTo>
                  <a:lnTo>
                    <a:pt x="649790" y="1923174"/>
                  </a:lnTo>
                  <a:lnTo>
                    <a:pt x="596775" y="1896303"/>
                  </a:lnTo>
                  <a:lnTo>
                    <a:pt x="544175" y="1866662"/>
                  </a:lnTo>
                  <a:lnTo>
                    <a:pt x="492486" y="1834184"/>
                  </a:lnTo>
                  <a:lnTo>
                    <a:pt x="442204" y="1798798"/>
                  </a:lnTo>
                  <a:lnTo>
                    <a:pt x="393826" y="1760435"/>
                  </a:lnTo>
                  <a:lnTo>
                    <a:pt x="0" y="2429941"/>
                  </a:lnTo>
                  <a:lnTo>
                    <a:pt x="48239" y="2464837"/>
                  </a:lnTo>
                  <a:lnTo>
                    <a:pt x="96370" y="2497640"/>
                  </a:lnTo>
                  <a:lnTo>
                    <a:pt x="144372" y="2528399"/>
                  </a:lnTo>
                  <a:lnTo>
                    <a:pt x="192227" y="2557165"/>
                  </a:lnTo>
                  <a:lnTo>
                    <a:pt x="239915" y="2583989"/>
                  </a:lnTo>
                  <a:lnTo>
                    <a:pt x="287416" y="2608921"/>
                  </a:lnTo>
                  <a:lnTo>
                    <a:pt x="334711" y="2632012"/>
                  </a:lnTo>
                  <a:lnTo>
                    <a:pt x="381781" y="2653313"/>
                  </a:lnTo>
                  <a:lnTo>
                    <a:pt x="428606" y="2672873"/>
                  </a:lnTo>
                  <a:lnTo>
                    <a:pt x="475167" y="2690743"/>
                  </a:lnTo>
                  <a:lnTo>
                    <a:pt x="521444" y="2706974"/>
                  </a:lnTo>
                  <a:lnTo>
                    <a:pt x="567419" y="2721617"/>
                  </a:lnTo>
                  <a:lnTo>
                    <a:pt x="613071" y="2734721"/>
                  </a:lnTo>
                  <a:lnTo>
                    <a:pt x="658381" y="2746338"/>
                  </a:lnTo>
                  <a:lnTo>
                    <a:pt x="703329" y="2756517"/>
                  </a:lnTo>
                  <a:lnTo>
                    <a:pt x="747898" y="2765310"/>
                  </a:lnTo>
                  <a:lnTo>
                    <a:pt x="792066" y="2772766"/>
                  </a:lnTo>
                  <a:lnTo>
                    <a:pt x="835814" y="2778937"/>
                  </a:lnTo>
                  <a:lnTo>
                    <a:pt x="879124" y="2783872"/>
                  </a:lnTo>
                  <a:lnTo>
                    <a:pt x="921975" y="2787623"/>
                  </a:lnTo>
                  <a:lnTo>
                    <a:pt x="964348" y="2790240"/>
                  </a:lnTo>
                  <a:lnTo>
                    <a:pt x="1006225" y="2791773"/>
                  </a:lnTo>
                  <a:lnTo>
                    <a:pt x="1047584" y="2792272"/>
                  </a:lnTo>
                  <a:lnTo>
                    <a:pt x="1102734" y="2791571"/>
                  </a:lnTo>
                  <a:lnTo>
                    <a:pt x="1156969" y="2789441"/>
                  </a:lnTo>
                  <a:lnTo>
                    <a:pt x="1210275" y="2785844"/>
                  </a:lnTo>
                  <a:lnTo>
                    <a:pt x="1262639" y="2780742"/>
                  </a:lnTo>
                  <a:lnTo>
                    <a:pt x="1314046" y="2774095"/>
                  </a:lnTo>
                  <a:lnTo>
                    <a:pt x="1364480" y="2765867"/>
                  </a:lnTo>
                  <a:lnTo>
                    <a:pt x="1413929" y="2756017"/>
                  </a:lnTo>
                  <a:lnTo>
                    <a:pt x="1462377" y="2744508"/>
                  </a:lnTo>
                  <a:lnTo>
                    <a:pt x="1509811" y="2731302"/>
                  </a:lnTo>
                  <a:lnTo>
                    <a:pt x="1556215" y="2716359"/>
                  </a:lnTo>
                  <a:lnTo>
                    <a:pt x="1601575" y="2699641"/>
                  </a:lnTo>
                  <a:lnTo>
                    <a:pt x="1645877" y="2681110"/>
                  </a:lnTo>
                  <a:lnTo>
                    <a:pt x="1689107" y="2660728"/>
                  </a:lnTo>
                  <a:lnTo>
                    <a:pt x="1731250" y="2638456"/>
                  </a:lnTo>
                  <a:lnTo>
                    <a:pt x="1772291" y="2614255"/>
                  </a:lnTo>
                  <a:lnTo>
                    <a:pt x="1812216" y="2588087"/>
                  </a:lnTo>
                  <a:lnTo>
                    <a:pt x="1851012" y="2559913"/>
                  </a:lnTo>
                  <a:lnTo>
                    <a:pt x="1888406" y="2529140"/>
                  </a:lnTo>
                  <a:lnTo>
                    <a:pt x="1924092" y="2496640"/>
                  </a:lnTo>
                  <a:lnTo>
                    <a:pt x="1957999" y="2462485"/>
                  </a:lnTo>
                  <a:lnTo>
                    <a:pt x="1990055" y="2426748"/>
                  </a:lnTo>
                  <a:lnTo>
                    <a:pt x="2020187" y="2389502"/>
                  </a:lnTo>
                  <a:lnTo>
                    <a:pt x="2048323" y="2350817"/>
                  </a:lnTo>
                  <a:lnTo>
                    <a:pt x="2074391" y="2310766"/>
                  </a:lnTo>
                  <a:lnTo>
                    <a:pt x="2098319" y="2269422"/>
                  </a:lnTo>
                  <a:lnTo>
                    <a:pt x="2120035" y="2226856"/>
                  </a:lnTo>
                  <a:lnTo>
                    <a:pt x="2139466" y="2183140"/>
                  </a:lnTo>
                  <a:lnTo>
                    <a:pt x="2156541" y="2138348"/>
                  </a:lnTo>
                  <a:lnTo>
                    <a:pt x="2171186" y="2092550"/>
                  </a:lnTo>
                  <a:lnTo>
                    <a:pt x="2183331" y="2045820"/>
                  </a:lnTo>
                  <a:lnTo>
                    <a:pt x="2192903" y="1998229"/>
                  </a:lnTo>
                  <a:lnTo>
                    <a:pt x="2199829" y="1949849"/>
                  </a:lnTo>
                  <a:lnTo>
                    <a:pt x="2204037" y="1900752"/>
                  </a:lnTo>
                  <a:lnTo>
                    <a:pt x="2205456" y="1851012"/>
                  </a:lnTo>
                  <a:lnTo>
                    <a:pt x="2204031" y="1795118"/>
                  </a:lnTo>
                  <a:lnTo>
                    <a:pt x="2199806" y="1741755"/>
                  </a:lnTo>
                  <a:lnTo>
                    <a:pt x="2192852" y="1690843"/>
                  </a:lnTo>
                  <a:lnTo>
                    <a:pt x="2183243" y="1642303"/>
                  </a:lnTo>
                  <a:lnTo>
                    <a:pt x="2171051" y="1596059"/>
                  </a:lnTo>
                  <a:lnTo>
                    <a:pt x="2156348" y="1552029"/>
                  </a:lnTo>
                  <a:lnTo>
                    <a:pt x="2139207" y="1510137"/>
                  </a:lnTo>
                  <a:lnTo>
                    <a:pt x="2119701" y="1470303"/>
                  </a:lnTo>
                  <a:lnTo>
                    <a:pt x="2097903" y="1432449"/>
                  </a:lnTo>
                  <a:lnTo>
                    <a:pt x="2073884" y="1396495"/>
                  </a:lnTo>
                  <a:lnTo>
                    <a:pt x="2047718" y="1362365"/>
                  </a:lnTo>
                  <a:lnTo>
                    <a:pt x="2019477" y="1329977"/>
                  </a:lnTo>
                  <a:lnTo>
                    <a:pt x="1989233" y="1299255"/>
                  </a:lnTo>
                  <a:lnTo>
                    <a:pt x="1957060" y="1270119"/>
                  </a:lnTo>
                  <a:lnTo>
                    <a:pt x="1923030" y="1242491"/>
                  </a:lnTo>
                  <a:lnTo>
                    <a:pt x="1887215" y="1216293"/>
                  </a:lnTo>
                  <a:lnTo>
                    <a:pt x="1849688" y="1191444"/>
                  </a:lnTo>
                  <a:lnTo>
                    <a:pt x="1810522" y="1167868"/>
                  </a:lnTo>
                  <a:lnTo>
                    <a:pt x="1769789" y="1145484"/>
                  </a:lnTo>
                  <a:lnTo>
                    <a:pt x="1727562" y="1124215"/>
                  </a:lnTo>
                  <a:lnTo>
                    <a:pt x="1683914" y="1103982"/>
                  </a:lnTo>
                  <a:lnTo>
                    <a:pt x="1638916" y="1084707"/>
                  </a:lnTo>
                  <a:lnTo>
                    <a:pt x="1592642" y="1066310"/>
                  </a:lnTo>
                  <a:lnTo>
                    <a:pt x="1545164" y="1048712"/>
                  </a:lnTo>
                  <a:lnTo>
                    <a:pt x="1496555" y="1031836"/>
                  </a:lnTo>
                  <a:lnTo>
                    <a:pt x="1452213" y="1017499"/>
                  </a:lnTo>
                  <a:lnTo>
                    <a:pt x="1402221" y="1001988"/>
                  </a:lnTo>
                  <a:lnTo>
                    <a:pt x="1206386" y="943385"/>
                  </a:lnTo>
                  <a:lnTo>
                    <a:pt x="1129760" y="920277"/>
                  </a:lnTo>
                  <a:lnTo>
                    <a:pt x="1079854" y="903200"/>
                  </a:lnTo>
                  <a:lnTo>
                    <a:pt x="1032973" y="880075"/>
                  </a:lnTo>
                  <a:lnTo>
                    <a:pt x="998190" y="848819"/>
                  </a:lnTo>
                  <a:lnTo>
                    <a:pt x="984580" y="807351"/>
                  </a:lnTo>
                  <a:lnTo>
                    <a:pt x="991071" y="770467"/>
                  </a:lnTo>
                  <a:lnTo>
                    <a:pt x="1041685" y="721201"/>
                  </a:lnTo>
                  <a:lnTo>
                    <a:pt x="1084934" y="707288"/>
                  </a:lnTo>
                  <a:lnTo>
                    <a:pt x="1139561" y="699502"/>
                  </a:lnTo>
                  <a:lnTo>
                    <a:pt x="1205128" y="697077"/>
                  </a:lnTo>
                  <a:lnTo>
                    <a:pt x="1237827" y="698291"/>
                  </a:lnTo>
                  <a:lnTo>
                    <a:pt x="1315488" y="708161"/>
                  </a:lnTo>
                  <a:lnTo>
                    <a:pt x="1359348" y="716920"/>
                  </a:lnTo>
                  <a:lnTo>
                    <a:pt x="1405827" y="728297"/>
                  </a:lnTo>
                  <a:lnTo>
                    <a:pt x="1454372" y="742343"/>
                  </a:lnTo>
                  <a:lnTo>
                    <a:pt x="1504434" y="759110"/>
                  </a:lnTo>
                  <a:lnTo>
                    <a:pt x="1555460" y="778650"/>
                  </a:lnTo>
                  <a:lnTo>
                    <a:pt x="1606899" y="801015"/>
                  </a:lnTo>
                  <a:lnTo>
                    <a:pt x="1658202" y="826255"/>
                  </a:lnTo>
                  <a:lnTo>
                    <a:pt x="1708815" y="854423"/>
                  </a:lnTo>
                  <a:lnTo>
                    <a:pt x="1758189" y="885570"/>
                  </a:lnTo>
                  <a:lnTo>
                    <a:pt x="1805771" y="919748"/>
                  </a:lnTo>
                  <a:lnTo>
                    <a:pt x="1851012" y="957008"/>
                  </a:lnTo>
                  <a:lnTo>
                    <a:pt x="2189708" y="326885"/>
                  </a:lnTo>
                  <a:lnTo>
                    <a:pt x="2155054" y="299216"/>
                  </a:lnTo>
                  <a:lnTo>
                    <a:pt x="2118671" y="272500"/>
                  </a:lnTo>
                  <a:lnTo>
                    <a:pt x="2080649" y="246776"/>
                  </a:lnTo>
                  <a:lnTo>
                    <a:pt x="2041082" y="222085"/>
                  </a:lnTo>
                  <a:lnTo>
                    <a:pt x="2000060" y="198468"/>
                  </a:lnTo>
                  <a:lnTo>
                    <a:pt x="1957676" y="175966"/>
                  </a:lnTo>
                  <a:lnTo>
                    <a:pt x="1914021" y="154620"/>
                  </a:lnTo>
                  <a:lnTo>
                    <a:pt x="1869188" y="134470"/>
                  </a:lnTo>
                  <a:lnTo>
                    <a:pt x="1823268" y="115558"/>
                  </a:lnTo>
                  <a:lnTo>
                    <a:pt x="1776352" y="97924"/>
                  </a:lnTo>
                  <a:lnTo>
                    <a:pt x="1728534" y="81610"/>
                  </a:lnTo>
                  <a:lnTo>
                    <a:pt x="1679904" y="66655"/>
                  </a:lnTo>
                  <a:lnTo>
                    <a:pt x="1630555" y="53101"/>
                  </a:lnTo>
                  <a:lnTo>
                    <a:pt x="1580578" y="40989"/>
                  </a:lnTo>
                  <a:lnTo>
                    <a:pt x="1530065" y="30359"/>
                  </a:lnTo>
                  <a:lnTo>
                    <a:pt x="1479108" y="21253"/>
                  </a:lnTo>
                  <a:lnTo>
                    <a:pt x="1427798" y="13711"/>
                  </a:lnTo>
                  <a:lnTo>
                    <a:pt x="1376229" y="7773"/>
                  </a:lnTo>
                  <a:lnTo>
                    <a:pt x="1324491" y="3482"/>
                  </a:lnTo>
                  <a:lnTo>
                    <a:pt x="1272676" y="877"/>
                  </a:lnTo>
                  <a:lnTo>
                    <a:pt x="1220876" y="0"/>
                  </a:lnTo>
                  <a:close/>
                </a:path>
              </a:pathLst>
            </a:custGeom>
            <a:solidFill>
              <a:srgbClr val="82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9478" y="1983366"/>
              <a:ext cx="2560320" cy="2717800"/>
            </a:xfrm>
            <a:custGeom>
              <a:avLst/>
              <a:gdLst/>
              <a:ahLst/>
              <a:cxnLst/>
              <a:rect l="l" t="t" r="r" b="b"/>
              <a:pathLst>
                <a:path w="2560320" h="2717800">
                  <a:moveTo>
                    <a:pt x="1023962" y="0"/>
                  </a:moveTo>
                  <a:lnTo>
                    <a:pt x="0" y="0"/>
                  </a:lnTo>
                  <a:lnTo>
                    <a:pt x="0" y="2717444"/>
                  </a:lnTo>
                  <a:lnTo>
                    <a:pt x="1023962" y="2717444"/>
                  </a:lnTo>
                  <a:lnTo>
                    <a:pt x="1075694" y="2717019"/>
                  </a:lnTo>
                  <a:lnTo>
                    <a:pt x="1126816" y="2715736"/>
                  </a:lnTo>
                  <a:lnTo>
                    <a:pt x="1177312" y="2713589"/>
                  </a:lnTo>
                  <a:lnTo>
                    <a:pt x="1227167" y="2710566"/>
                  </a:lnTo>
                  <a:lnTo>
                    <a:pt x="1276366" y="2706659"/>
                  </a:lnTo>
                  <a:lnTo>
                    <a:pt x="1324892" y="2701859"/>
                  </a:lnTo>
                  <a:lnTo>
                    <a:pt x="1372730" y="2696157"/>
                  </a:lnTo>
                  <a:lnTo>
                    <a:pt x="1419864" y="2689544"/>
                  </a:lnTo>
                  <a:lnTo>
                    <a:pt x="1466279" y="2682011"/>
                  </a:lnTo>
                  <a:lnTo>
                    <a:pt x="1511960" y="2673548"/>
                  </a:lnTo>
                  <a:lnTo>
                    <a:pt x="1556889" y="2664147"/>
                  </a:lnTo>
                  <a:lnTo>
                    <a:pt x="1601053" y="2653798"/>
                  </a:lnTo>
                  <a:lnTo>
                    <a:pt x="1644434" y="2642493"/>
                  </a:lnTo>
                  <a:lnTo>
                    <a:pt x="1687019" y="2630222"/>
                  </a:lnTo>
                  <a:lnTo>
                    <a:pt x="1728790" y="2616976"/>
                  </a:lnTo>
                  <a:lnTo>
                    <a:pt x="1769732" y="2602747"/>
                  </a:lnTo>
                  <a:lnTo>
                    <a:pt x="1809831" y="2587525"/>
                  </a:lnTo>
                  <a:lnTo>
                    <a:pt x="1849069" y="2571300"/>
                  </a:lnTo>
                  <a:lnTo>
                    <a:pt x="1887432" y="2554065"/>
                  </a:lnTo>
                  <a:lnTo>
                    <a:pt x="1924903" y="2535810"/>
                  </a:lnTo>
                  <a:lnTo>
                    <a:pt x="1961468" y="2516525"/>
                  </a:lnTo>
                  <a:lnTo>
                    <a:pt x="1997110" y="2496203"/>
                  </a:lnTo>
                  <a:lnTo>
                    <a:pt x="2031814" y="2474833"/>
                  </a:lnTo>
                  <a:lnTo>
                    <a:pt x="2065565" y="2452406"/>
                  </a:lnTo>
                  <a:lnTo>
                    <a:pt x="2098346" y="2428914"/>
                  </a:lnTo>
                  <a:lnTo>
                    <a:pt x="2130142" y="2404348"/>
                  </a:lnTo>
                  <a:lnTo>
                    <a:pt x="2160937" y="2378697"/>
                  </a:lnTo>
                  <a:lnTo>
                    <a:pt x="2190717" y="2351955"/>
                  </a:lnTo>
                  <a:lnTo>
                    <a:pt x="2219464" y="2324110"/>
                  </a:lnTo>
                  <a:lnTo>
                    <a:pt x="2247164" y="2295155"/>
                  </a:lnTo>
                  <a:lnTo>
                    <a:pt x="2273801" y="2265079"/>
                  </a:lnTo>
                  <a:lnTo>
                    <a:pt x="2299359" y="2233875"/>
                  </a:lnTo>
                  <a:lnTo>
                    <a:pt x="2323823" y="2201532"/>
                  </a:lnTo>
                  <a:lnTo>
                    <a:pt x="2347176" y="2168043"/>
                  </a:lnTo>
                  <a:lnTo>
                    <a:pt x="2369404" y="2133397"/>
                  </a:lnTo>
                  <a:lnTo>
                    <a:pt x="2390491" y="2097586"/>
                  </a:lnTo>
                  <a:lnTo>
                    <a:pt x="2410421" y="2060600"/>
                  </a:lnTo>
                  <a:lnTo>
                    <a:pt x="2429178" y="2022431"/>
                  </a:lnTo>
                  <a:lnTo>
                    <a:pt x="2446747" y="1983070"/>
                  </a:lnTo>
                  <a:lnTo>
                    <a:pt x="2452359" y="1969160"/>
                  </a:lnTo>
                  <a:lnTo>
                    <a:pt x="886129" y="1969160"/>
                  </a:lnTo>
                  <a:lnTo>
                    <a:pt x="886129" y="728586"/>
                  </a:lnTo>
                  <a:lnTo>
                    <a:pt x="2444164" y="728586"/>
                  </a:lnTo>
                  <a:lnTo>
                    <a:pt x="2429178" y="695012"/>
                  </a:lnTo>
                  <a:lnTo>
                    <a:pt x="2410421" y="656843"/>
                  </a:lnTo>
                  <a:lnTo>
                    <a:pt x="2390491" y="619858"/>
                  </a:lnTo>
                  <a:lnTo>
                    <a:pt x="2369404" y="584046"/>
                  </a:lnTo>
                  <a:lnTo>
                    <a:pt x="2347176" y="549401"/>
                  </a:lnTo>
                  <a:lnTo>
                    <a:pt x="2323823" y="515911"/>
                  </a:lnTo>
                  <a:lnTo>
                    <a:pt x="2299359" y="483569"/>
                  </a:lnTo>
                  <a:lnTo>
                    <a:pt x="2273801" y="452364"/>
                  </a:lnTo>
                  <a:lnTo>
                    <a:pt x="2247164" y="422289"/>
                  </a:lnTo>
                  <a:lnTo>
                    <a:pt x="2219464" y="393333"/>
                  </a:lnTo>
                  <a:lnTo>
                    <a:pt x="2190717" y="365489"/>
                  </a:lnTo>
                  <a:lnTo>
                    <a:pt x="2160937" y="338746"/>
                  </a:lnTo>
                  <a:lnTo>
                    <a:pt x="2130142" y="313096"/>
                  </a:lnTo>
                  <a:lnTo>
                    <a:pt x="2098346" y="288529"/>
                  </a:lnTo>
                  <a:lnTo>
                    <a:pt x="2065565" y="265037"/>
                  </a:lnTo>
                  <a:lnTo>
                    <a:pt x="2031814" y="242611"/>
                  </a:lnTo>
                  <a:lnTo>
                    <a:pt x="1997110" y="221241"/>
                  </a:lnTo>
                  <a:lnTo>
                    <a:pt x="1961468" y="200918"/>
                  </a:lnTo>
                  <a:lnTo>
                    <a:pt x="1924903" y="181633"/>
                  </a:lnTo>
                  <a:lnTo>
                    <a:pt x="1887432" y="163378"/>
                  </a:lnTo>
                  <a:lnTo>
                    <a:pt x="1849069" y="146143"/>
                  </a:lnTo>
                  <a:lnTo>
                    <a:pt x="1809831" y="129919"/>
                  </a:lnTo>
                  <a:lnTo>
                    <a:pt x="1769732" y="114696"/>
                  </a:lnTo>
                  <a:lnTo>
                    <a:pt x="1728790" y="100467"/>
                  </a:lnTo>
                  <a:lnTo>
                    <a:pt x="1687019" y="87221"/>
                  </a:lnTo>
                  <a:lnTo>
                    <a:pt x="1644434" y="74951"/>
                  </a:lnTo>
                  <a:lnTo>
                    <a:pt x="1601053" y="63645"/>
                  </a:lnTo>
                  <a:lnTo>
                    <a:pt x="1556889" y="53297"/>
                  </a:lnTo>
                  <a:lnTo>
                    <a:pt x="1511960" y="43895"/>
                  </a:lnTo>
                  <a:lnTo>
                    <a:pt x="1466279" y="35433"/>
                  </a:lnTo>
                  <a:lnTo>
                    <a:pt x="1419864" y="27899"/>
                  </a:lnTo>
                  <a:lnTo>
                    <a:pt x="1372730" y="21286"/>
                  </a:lnTo>
                  <a:lnTo>
                    <a:pt x="1324892" y="15584"/>
                  </a:lnTo>
                  <a:lnTo>
                    <a:pt x="1276366" y="10784"/>
                  </a:lnTo>
                  <a:lnTo>
                    <a:pt x="1227167" y="6878"/>
                  </a:lnTo>
                  <a:lnTo>
                    <a:pt x="1177312" y="3855"/>
                  </a:lnTo>
                  <a:lnTo>
                    <a:pt x="1126816" y="1707"/>
                  </a:lnTo>
                  <a:lnTo>
                    <a:pt x="1075694" y="425"/>
                  </a:lnTo>
                  <a:lnTo>
                    <a:pt x="1023962" y="0"/>
                  </a:lnTo>
                  <a:close/>
                </a:path>
                <a:path w="2560320" h="2717800">
                  <a:moveTo>
                    <a:pt x="2444164" y="728586"/>
                  </a:moveTo>
                  <a:lnTo>
                    <a:pt x="1090917" y="728586"/>
                  </a:lnTo>
                  <a:lnTo>
                    <a:pt x="1148261" y="730185"/>
                  </a:lnTo>
                  <a:lnTo>
                    <a:pt x="1202186" y="734948"/>
                  </a:lnTo>
                  <a:lnTo>
                    <a:pt x="1252756" y="742824"/>
                  </a:lnTo>
                  <a:lnTo>
                    <a:pt x="1300034" y="753762"/>
                  </a:lnTo>
                  <a:lnTo>
                    <a:pt x="1344084" y="767711"/>
                  </a:lnTo>
                  <a:lnTo>
                    <a:pt x="1384971" y="784620"/>
                  </a:lnTo>
                  <a:lnTo>
                    <a:pt x="1422757" y="804437"/>
                  </a:lnTo>
                  <a:lnTo>
                    <a:pt x="1457507" y="827113"/>
                  </a:lnTo>
                  <a:lnTo>
                    <a:pt x="1489284" y="852595"/>
                  </a:lnTo>
                  <a:lnTo>
                    <a:pt x="1518153" y="880832"/>
                  </a:lnTo>
                  <a:lnTo>
                    <a:pt x="1544176" y="911775"/>
                  </a:lnTo>
                  <a:lnTo>
                    <a:pt x="1567419" y="945371"/>
                  </a:lnTo>
                  <a:lnTo>
                    <a:pt x="1587944" y="981569"/>
                  </a:lnTo>
                  <a:lnTo>
                    <a:pt x="1605815" y="1020319"/>
                  </a:lnTo>
                  <a:lnTo>
                    <a:pt x="1621097" y="1061569"/>
                  </a:lnTo>
                  <a:lnTo>
                    <a:pt x="1633852" y="1105269"/>
                  </a:lnTo>
                  <a:lnTo>
                    <a:pt x="1644146" y="1151367"/>
                  </a:lnTo>
                  <a:lnTo>
                    <a:pt x="1652040" y="1199812"/>
                  </a:lnTo>
                  <a:lnTo>
                    <a:pt x="1657601" y="1250554"/>
                  </a:lnTo>
                  <a:lnTo>
                    <a:pt x="1660890" y="1303541"/>
                  </a:lnTo>
                  <a:lnTo>
                    <a:pt x="1661972" y="1358722"/>
                  </a:lnTo>
                  <a:lnTo>
                    <a:pt x="1660788" y="1412753"/>
                  </a:lnTo>
                  <a:lnTo>
                    <a:pt x="1657213" y="1464546"/>
                  </a:lnTo>
                  <a:lnTo>
                    <a:pt x="1651214" y="1514061"/>
                  </a:lnTo>
                  <a:lnTo>
                    <a:pt x="1642758" y="1561256"/>
                  </a:lnTo>
                  <a:lnTo>
                    <a:pt x="1631812" y="1606091"/>
                  </a:lnTo>
                  <a:lnTo>
                    <a:pt x="1618342" y="1648526"/>
                  </a:lnTo>
                  <a:lnTo>
                    <a:pt x="1602316" y="1688518"/>
                  </a:lnTo>
                  <a:lnTo>
                    <a:pt x="1583700" y="1726028"/>
                  </a:lnTo>
                  <a:lnTo>
                    <a:pt x="1562460" y="1761014"/>
                  </a:lnTo>
                  <a:lnTo>
                    <a:pt x="1538565" y="1793436"/>
                  </a:lnTo>
                  <a:lnTo>
                    <a:pt x="1511980" y="1823253"/>
                  </a:lnTo>
                  <a:lnTo>
                    <a:pt x="1482673" y="1850425"/>
                  </a:lnTo>
                  <a:lnTo>
                    <a:pt x="1450610" y="1874909"/>
                  </a:lnTo>
                  <a:lnTo>
                    <a:pt x="1415758" y="1896665"/>
                  </a:lnTo>
                  <a:lnTo>
                    <a:pt x="1378084" y="1915654"/>
                  </a:lnTo>
                  <a:lnTo>
                    <a:pt x="1337554" y="1931833"/>
                  </a:lnTo>
                  <a:lnTo>
                    <a:pt x="1294137" y="1945162"/>
                  </a:lnTo>
                  <a:lnTo>
                    <a:pt x="1247797" y="1955600"/>
                  </a:lnTo>
                  <a:lnTo>
                    <a:pt x="1198503" y="1963106"/>
                  </a:lnTo>
                  <a:lnTo>
                    <a:pt x="1146220" y="1967640"/>
                  </a:lnTo>
                  <a:lnTo>
                    <a:pt x="1090917" y="1969160"/>
                  </a:lnTo>
                  <a:lnTo>
                    <a:pt x="2452359" y="1969160"/>
                  </a:lnTo>
                  <a:lnTo>
                    <a:pt x="2478259" y="1900733"/>
                  </a:lnTo>
                  <a:lnTo>
                    <a:pt x="2492170" y="1857740"/>
                  </a:lnTo>
                  <a:lnTo>
                    <a:pt x="2504830" y="1813517"/>
                  </a:lnTo>
                  <a:lnTo>
                    <a:pt x="2516224" y="1768057"/>
                  </a:lnTo>
                  <a:lnTo>
                    <a:pt x="2526336" y="1721350"/>
                  </a:lnTo>
                  <a:lnTo>
                    <a:pt x="2535150" y="1673387"/>
                  </a:lnTo>
                  <a:lnTo>
                    <a:pt x="2542652" y="1624158"/>
                  </a:lnTo>
                  <a:lnTo>
                    <a:pt x="2548824" y="1573656"/>
                  </a:lnTo>
                  <a:lnTo>
                    <a:pt x="2553652" y="1521870"/>
                  </a:lnTo>
                  <a:lnTo>
                    <a:pt x="2557120" y="1468792"/>
                  </a:lnTo>
                  <a:lnTo>
                    <a:pt x="2559212" y="1414412"/>
                  </a:lnTo>
                  <a:lnTo>
                    <a:pt x="2559913" y="1358722"/>
                  </a:lnTo>
                  <a:lnTo>
                    <a:pt x="2559212" y="1303032"/>
                  </a:lnTo>
                  <a:lnTo>
                    <a:pt x="2557120" y="1248652"/>
                  </a:lnTo>
                  <a:lnTo>
                    <a:pt x="2553652" y="1195574"/>
                  </a:lnTo>
                  <a:lnTo>
                    <a:pt x="2548824" y="1143788"/>
                  </a:lnTo>
                  <a:lnTo>
                    <a:pt x="2542652" y="1093285"/>
                  </a:lnTo>
                  <a:lnTo>
                    <a:pt x="2535150" y="1044057"/>
                  </a:lnTo>
                  <a:lnTo>
                    <a:pt x="2526336" y="996094"/>
                  </a:lnTo>
                  <a:lnTo>
                    <a:pt x="2516224" y="949386"/>
                  </a:lnTo>
                  <a:lnTo>
                    <a:pt x="2504830" y="903926"/>
                  </a:lnTo>
                  <a:lnTo>
                    <a:pt x="2492170" y="859704"/>
                  </a:lnTo>
                  <a:lnTo>
                    <a:pt x="2478259" y="816710"/>
                  </a:lnTo>
                  <a:lnTo>
                    <a:pt x="2463113" y="774937"/>
                  </a:lnTo>
                  <a:lnTo>
                    <a:pt x="2446747" y="734373"/>
                  </a:lnTo>
                  <a:lnTo>
                    <a:pt x="2444164" y="7285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099" y="4838692"/>
            <a:ext cx="5016563" cy="119759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463794" y="6108539"/>
            <a:ext cx="5092065" cy="332105"/>
          </a:xfrm>
          <a:custGeom>
            <a:avLst/>
            <a:gdLst/>
            <a:ahLst/>
            <a:cxnLst/>
            <a:rect l="l" t="t" r="r" b="b"/>
            <a:pathLst>
              <a:path w="5092065" h="332104">
                <a:moveTo>
                  <a:pt x="86017" y="113334"/>
                </a:moveTo>
                <a:lnTo>
                  <a:pt x="51381" y="120449"/>
                </a:lnTo>
                <a:lnTo>
                  <a:pt x="24168" y="141319"/>
                </a:lnTo>
                <a:lnTo>
                  <a:pt x="6375" y="175228"/>
                </a:lnTo>
                <a:lnTo>
                  <a:pt x="0" y="221462"/>
                </a:lnTo>
                <a:lnTo>
                  <a:pt x="6985" y="269696"/>
                </a:lnTo>
                <a:lnTo>
                  <a:pt x="26030" y="304103"/>
                </a:lnTo>
                <a:lnTo>
                  <a:pt x="54269" y="324720"/>
                </a:lnTo>
                <a:lnTo>
                  <a:pt x="88836" y="331584"/>
                </a:lnTo>
                <a:lnTo>
                  <a:pt x="113439" y="328187"/>
                </a:lnTo>
                <a:lnTo>
                  <a:pt x="133143" y="319478"/>
                </a:lnTo>
                <a:lnTo>
                  <a:pt x="144351" y="310680"/>
                </a:lnTo>
                <a:lnTo>
                  <a:pt x="88836" y="310680"/>
                </a:lnTo>
                <a:lnTo>
                  <a:pt x="64673" y="305839"/>
                </a:lnTo>
                <a:lnTo>
                  <a:pt x="44167" y="291239"/>
                </a:lnTo>
                <a:lnTo>
                  <a:pt x="29314" y="266767"/>
                </a:lnTo>
                <a:lnTo>
                  <a:pt x="22110" y="232308"/>
                </a:lnTo>
                <a:lnTo>
                  <a:pt x="171627" y="232308"/>
                </a:lnTo>
                <a:lnTo>
                  <a:pt x="172034" y="229489"/>
                </a:lnTo>
                <a:lnTo>
                  <a:pt x="172427" y="225069"/>
                </a:lnTo>
                <a:lnTo>
                  <a:pt x="172427" y="221056"/>
                </a:lnTo>
                <a:lnTo>
                  <a:pt x="171468" y="214223"/>
                </a:lnTo>
                <a:lnTo>
                  <a:pt x="21704" y="214223"/>
                </a:lnTo>
                <a:lnTo>
                  <a:pt x="27684" y="180256"/>
                </a:lnTo>
                <a:lnTo>
                  <a:pt x="41201" y="155294"/>
                </a:lnTo>
                <a:lnTo>
                  <a:pt x="61048" y="139901"/>
                </a:lnTo>
                <a:lnTo>
                  <a:pt x="86017" y="134645"/>
                </a:lnTo>
                <a:lnTo>
                  <a:pt x="139205" y="134645"/>
                </a:lnTo>
                <a:lnTo>
                  <a:pt x="120714" y="120500"/>
                </a:lnTo>
                <a:lnTo>
                  <a:pt x="86017" y="113334"/>
                </a:lnTo>
                <a:close/>
              </a:path>
              <a:path w="5092065" h="332104">
                <a:moveTo>
                  <a:pt x="143497" y="281749"/>
                </a:moveTo>
                <a:lnTo>
                  <a:pt x="133765" y="293052"/>
                </a:lnTo>
                <a:lnTo>
                  <a:pt x="121134" y="302244"/>
                </a:lnTo>
                <a:lnTo>
                  <a:pt x="106019" y="308420"/>
                </a:lnTo>
                <a:lnTo>
                  <a:pt x="88836" y="310680"/>
                </a:lnTo>
                <a:lnTo>
                  <a:pt x="144351" y="310680"/>
                </a:lnTo>
                <a:lnTo>
                  <a:pt x="148176" y="307677"/>
                </a:lnTo>
                <a:lnTo>
                  <a:pt x="158762" y="295008"/>
                </a:lnTo>
                <a:lnTo>
                  <a:pt x="143497" y="281749"/>
                </a:lnTo>
                <a:close/>
              </a:path>
              <a:path w="5092065" h="332104">
                <a:moveTo>
                  <a:pt x="139205" y="134645"/>
                </a:moveTo>
                <a:lnTo>
                  <a:pt x="86017" y="134645"/>
                </a:lnTo>
                <a:lnTo>
                  <a:pt x="110819" y="139674"/>
                </a:lnTo>
                <a:lnTo>
                  <a:pt x="130684" y="154689"/>
                </a:lnTo>
                <a:lnTo>
                  <a:pt x="144294" y="179576"/>
                </a:lnTo>
                <a:lnTo>
                  <a:pt x="150329" y="214223"/>
                </a:lnTo>
                <a:lnTo>
                  <a:pt x="171468" y="214223"/>
                </a:lnTo>
                <a:lnTo>
                  <a:pt x="165991" y="175228"/>
                </a:lnTo>
                <a:lnTo>
                  <a:pt x="148062" y="141420"/>
                </a:lnTo>
                <a:lnTo>
                  <a:pt x="139205" y="134645"/>
                </a:lnTo>
                <a:close/>
              </a:path>
              <a:path w="5092065" h="332104">
                <a:moveTo>
                  <a:pt x="385851" y="118160"/>
                </a:moveTo>
                <a:lnTo>
                  <a:pt x="364147" y="118160"/>
                </a:lnTo>
                <a:lnTo>
                  <a:pt x="364147" y="326758"/>
                </a:lnTo>
                <a:lnTo>
                  <a:pt x="387057" y="326758"/>
                </a:lnTo>
                <a:lnTo>
                  <a:pt x="387057" y="180454"/>
                </a:lnTo>
                <a:lnTo>
                  <a:pt x="398125" y="160198"/>
                </a:lnTo>
                <a:lnTo>
                  <a:pt x="406319" y="151917"/>
                </a:lnTo>
                <a:lnTo>
                  <a:pt x="385851" y="151917"/>
                </a:lnTo>
                <a:lnTo>
                  <a:pt x="385851" y="118160"/>
                </a:lnTo>
                <a:close/>
              </a:path>
              <a:path w="5092065" h="332104">
                <a:moveTo>
                  <a:pt x="505230" y="135445"/>
                </a:moveTo>
                <a:lnTo>
                  <a:pt x="447751" y="135445"/>
                </a:lnTo>
                <a:lnTo>
                  <a:pt x="468954" y="138830"/>
                </a:lnTo>
                <a:lnTo>
                  <a:pt x="485030" y="149563"/>
                </a:lnTo>
                <a:lnTo>
                  <a:pt x="495226" y="168508"/>
                </a:lnTo>
                <a:lnTo>
                  <a:pt x="498792" y="196532"/>
                </a:lnTo>
                <a:lnTo>
                  <a:pt x="498792" y="326758"/>
                </a:lnTo>
                <a:lnTo>
                  <a:pt x="522109" y="326758"/>
                </a:lnTo>
                <a:lnTo>
                  <a:pt x="522109" y="181267"/>
                </a:lnTo>
                <a:lnTo>
                  <a:pt x="532948" y="160541"/>
                </a:lnTo>
                <a:lnTo>
                  <a:pt x="535062" y="158356"/>
                </a:lnTo>
                <a:lnTo>
                  <a:pt x="517283" y="158356"/>
                </a:lnTo>
                <a:lnTo>
                  <a:pt x="507756" y="137927"/>
                </a:lnTo>
                <a:lnTo>
                  <a:pt x="505230" y="135445"/>
                </a:lnTo>
                <a:close/>
              </a:path>
              <a:path w="5092065" h="332104">
                <a:moveTo>
                  <a:pt x="640047" y="135445"/>
                </a:moveTo>
                <a:lnTo>
                  <a:pt x="582803" y="135445"/>
                </a:lnTo>
                <a:lnTo>
                  <a:pt x="604064" y="138830"/>
                </a:lnTo>
                <a:lnTo>
                  <a:pt x="620280" y="149563"/>
                </a:lnTo>
                <a:lnTo>
                  <a:pt x="630619" y="168508"/>
                </a:lnTo>
                <a:lnTo>
                  <a:pt x="634250" y="196532"/>
                </a:lnTo>
                <a:lnTo>
                  <a:pt x="634250" y="326758"/>
                </a:lnTo>
                <a:lnTo>
                  <a:pt x="657161" y="326758"/>
                </a:lnTo>
                <a:lnTo>
                  <a:pt x="657161" y="194525"/>
                </a:lnTo>
                <a:lnTo>
                  <a:pt x="652199" y="157424"/>
                </a:lnTo>
                <a:lnTo>
                  <a:pt x="640047" y="135445"/>
                </a:lnTo>
                <a:close/>
              </a:path>
              <a:path w="5092065" h="332104">
                <a:moveTo>
                  <a:pt x="589229" y="113334"/>
                </a:moveTo>
                <a:lnTo>
                  <a:pt x="566175" y="116243"/>
                </a:lnTo>
                <a:lnTo>
                  <a:pt x="546474" y="124844"/>
                </a:lnTo>
                <a:lnTo>
                  <a:pt x="530164" y="138945"/>
                </a:lnTo>
                <a:lnTo>
                  <a:pt x="517283" y="158356"/>
                </a:lnTo>
                <a:lnTo>
                  <a:pt x="535062" y="158356"/>
                </a:lnTo>
                <a:lnTo>
                  <a:pt x="546727" y="146297"/>
                </a:lnTo>
                <a:lnTo>
                  <a:pt x="563370" y="138083"/>
                </a:lnTo>
                <a:lnTo>
                  <a:pt x="582803" y="135445"/>
                </a:lnTo>
                <a:lnTo>
                  <a:pt x="640047" y="135445"/>
                </a:lnTo>
                <a:lnTo>
                  <a:pt x="638268" y="132227"/>
                </a:lnTo>
                <a:lnTo>
                  <a:pt x="616801" y="117882"/>
                </a:lnTo>
                <a:lnTo>
                  <a:pt x="589229" y="113334"/>
                </a:lnTo>
                <a:close/>
              </a:path>
              <a:path w="5092065" h="332104">
                <a:moveTo>
                  <a:pt x="453783" y="113334"/>
                </a:moveTo>
                <a:lnTo>
                  <a:pt x="432598" y="115859"/>
                </a:lnTo>
                <a:lnTo>
                  <a:pt x="414240" y="123282"/>
                </a:lnTo>
                <a:lnTo>
                  <a:pt x="398671" y="135376"/>
                </a:lnTo>
                <a:lnTo>
                  <a:pt x="385851" y="151917"/>
                </a:lnTo>
                <a:lnTo>
                  <a:pt x="406319" y="151917"/>
                </a:lnTo>
                <a:lnTo>
                  <a:pt x="411980" y="146196"/>
                </a:lnTo>
                <a:lnTo>
                  <a:pt x="428547" y="138070"/>
                </a:lnTo>
                <a:lnTo>
                  <a:pt x="447751" y="135445"/>
                </a:lnTo>
                <a:lnTo>
                  <a:pt x="505230" y="135445"/>
                </a:lnTo>
                <a:lnTo>
                  <a:pt x="493520" y="123939"/>
                </a:lnTo>
                <a:lnTo>
                  <a:pt x="475290" y="115904"/>
                </a:lnTo>
                <a:lnTo>
                  <a:pt x="453783" y="113334"/>
                </a:lnTo>
                <a:close/>
              </a:path>
              <a:path w="5092065" h="332104">
                <a:moveTo>
                  <a:pt x="1158354" y="48628"/>
                </a:moveTo>
                <a:lnTo>
                  <a:pt x="1109319" y="48628"/>
                </a:lnTo>
                <a:lnTo>
                  <a:pt x="1106582" y="60019"/>
                </a:lnTo>
                <a:lnTo>
                  <a:pt x="1101282" y="68622"/>
                </a:lnTo>
                <a:lnTo>
                  <a:pt x="1093269" y="74061"/>
                </a:lnTo>
                <a:lnTo>
                  <a:pt x="1082395" y="75958"/>
                </a:lnTo>
                <a:lnTo>
                  <a:pt x="1070737" y="75958"/>
                </a:lnTo>
                <a:lnTo>
                  <a:pt x="1070737" y="124993"/>
                </a:lnTo>
                <a:lnTo>
                  <a:pt x="1104099" y="124993"/>
                </a:lnTo>
                <a:lnTo>
                  <a:pt x="1104099" y="326758"/>
                </a:lnTo>
                <a:lnTo>
                  <a:pt x="1158354" y="326758"/>
                </a:lnTo>
                <a:lnTo>
                  <a:pt x="1158354" y="48628"/>
                </a:lnTo>
                <a:close/>
              </a:path>
              <a:path w="5092065" h="332104">
                <a:moveTo>
                  <a:pt x="1459001" y="43408"/>
                </a:moveTo>
                <a:lnTo>
                  <a:pt x="1416770" y="52677"/>
                </a:lnTo>
                <a:lnTo>
                  <a:pt x="1383434" y="80183"/>
                </a:lnTo>
                <a:lnTo>
                  <a:pt x="1361555" y="125474"/>
                </a:lnTo>
                <a:lnTo>
                  <a:pt x="1353693" y="188099"/>
                </a:lnTo>
                <a:lnTo>
                  <a:pt x="1361555" y="250428"/>
                </a:lnTo>
                <a:lnTo>
                  <a:pt x="1383434" y="295463"/>
                </a:lnTo>
                <a:lnTo>
                  <a:pt x="1416770" y="322789"/>
                </a:lnTo>
                <a:lnTo>
                  <a:pt x="1459001" y="331990"/>
                </a:lnTo>
                <a:lnTo>
                  <a:pt x="1501396" y="322789"/>
                </a:lnTo>
                <a:lnTo>
                  <a:pt x="1534709" y="295463"/>
                </a:lnTo>
                <a:lnTo>
                  <a:pt x="1541735" y="280936"/>
                </a:lnTo>
                <a:lnTo>
                  <a:pt x="1459001" y="280936"/>
                </a:lnTo>
                <a:lnTo>
                  <a:pt x="1436339" y="275135"/>
                </a:lnTo>
                <a:lnTo>
                  <a:pt x="1419407" y="257730"/>
                </a:lnTo>
                <a:lnTo>
                  <a:pt x="1408807" y="228719"/>
                </a:lnTo>
                <a:lnTo>
                  <a:pt x="1405140" y="188099"/>
                </a:lnTo>
                <a:lnTo>
                  <a:pt x="1408807" y="147414"/>
                </a:lnTo>
                <a:lnTo>
                  <a:pt x="1419407" y="118259"/>
                </a:lnTo>
                <a:lnTo>
                  <a:pt x="1436339" y="100710"/>
                </a:lnTo>
                <a:lnTo>
                  <a:pt x="1459001" y="94843"/>
                </a:lnTo>
                <a:lnTo>
                  <a:pt x="1541760" y="94843"/>
                </a:lnTo>
                <a:lnTo>
                  <a:pt x="1534709" y="80183"/>
                </a:lnTo>
                <a:lnTo>
                  <a:pt x="1501396" y="52677"/>
                </a:lnTo>
                <a:lnTo>
                  <a:pt x="1459001" y="43408"/>
                </a:lnTo>
                <a:close/>
              </a:path>
              <a:path w="5092065" h="332104">
                <a:moveTo>
                  <a:pt x="1541760" y="94843"/>
                </a:moveTo>
                <a:lnTo>
                  <a:pt x="1459001" y="94843"/>
                </a:lnTo>
                <a:lnTo>
                  <a:pt x="1481548" y="100710"/>
                </a:lnTo>
                <a:lnTo>
                  <a:pt x="1498634" y="118259"/>
                </a:lnTo>
                <a:lnTo>
                  <a:pt x="1509468" y="147414"/>
                </a:lnTo>
                <a:lnTo>
                  <a:pt x="1513255" y="188099"/>
                </a:lnTo>
                <a:lnTo>
                  <a:pt x="1509468" y="228719"/>
                </a:lnTo>
                <a:lnTo>
                  <a:pt x="1498634" y="257730"/>
                </a:lnTo>
                <a:lnTo>
                  <a:pt x="1481548" y="275135"/>
                </a:lnTo>
                <a:lnTo>
                  <a:pt x="1459001" y="280936"/>
                </a:lnTo>
                <a:lnTo>
                  <a:pt x="1541735" y="280936"/>
                </a:lnTo>
                <a:lnTo>
                  <a:pt x="1556492" y="250428"/>
                </a:lnTo>
                <a:lnTo>
                  <a:pt x="1564297" y="188099"/>
                </a:lnTo>
                <a:lnTo>
                  <a:pt x="1556492" y="125474"/>
                </a:lnTo>
                <a:lnTo>
                  <a:pt x="1541760" y="94843"/>
                </a:lnTo>
                <a:close/>
              </a:path>
              <a:path w="5092065" h="332104">
                <a:moveTo>
                  <a:pt x="2018880" y="137858"/>
                </a:moveTo>
                <a:lnTo>
                  <a:pt x="1995563" y="137858"/>
                </a:lnTo>
                <a:lnTo>
                  <a:pt x="1995563" y="278130"/>
                </a:lnTo>
                <a:lnTo>
                  <a:pt x="1999018" y="300454"/>
                </a:lnTo>
                <a:lnTo>
                  <a:pt x="2008427" y="316258"/>
                </a:lnTo>
                <a:lnTo>
                  <a:pt x="2022358" y="325657"/>
                </a:lnTo>
                <a:lnTo>
                  <a:pt x="2039378" y="328764"/>
                </a:lnTo>
                <a:lnTo>
                  <a:pt x="2049770" y="327754"/>
                </a:lnTo>
                <a:lnTo>
                  <a:pt x="2059822" y="324897"/>
                </a:lnTo>
                <a:lnTo>
                  <a:pt x="2068593" y="320460"/>
                </a:lnTo>
                <a:lnTo>
                  <a:pt x="2075141" y="314706"/>
                </a:lnTo>
                <a:lnTo>
                  <a:pt x="2076500" y="306260"/>
                </a:lnTo>
                <a:lnTo>
                  <a:pt x="2046605" y="306260"/>
                </a:lnTo>
                <a:lnTo>
                  <a:pt x="2035324" y="304226"/>
                </a:lnTo>
                <a:lnTo>
                  <a:pt x="2026565" y="298124"/>
                </a:lnTo>
                <a:lnTo>
                  <a:pt x="2020896" y="287952"/>
                </a:lnTo>
                <a:lnTo>
                  <a:pt x="2018880" y="273710"/>
                </a:lnTo>
                <a:lnTo>
                  <a:pt x="2018880" y="137858"/>
                </a:lnTo>
                <a:close/>
              </a:path>
              <a:path w="5092065" h="332104">
                <a:moveTo>
                  <a:pt x="2078761" y="292201"/>
                </a:moveTo>
                <a:lnTo>
                  <a:pt x="2070854" y="298973"/>
                </a:lnTo>
                <a:lnTo>
                  <a:pt x="2062835" y="303298"/>
                </a:lnTo>
                <a:lnTo>
                  <a:pt x="2054740" y="305588"/>
                </a:lnTo>
                <a:lnTo>
                  <a:pt x="2046605" y="306260"/>
                </a:lnTo>
                <a:lnTo>
                  <a:pt x="2076500" y="306260"/>
                </a:lnTo>
                <a:lnTo>
                  <a:pt x="2078761" y="292201"/>
                </a:lnTo>
                <a:close/>
              </a:path>
              <a:path w="5092065" h="332104">
                <a:moveTo>
                  <a:pt x="2077961" y="118160"/>
                </a:moveTo>
                <a:lnTo>
                  <a:pt x="1972246" y="118160"/>
                </a:lnTo>
                <a:lnTo>
                  <a:pt x="1972246" y="137858"/>
                </a:lnTo>
                <a:lnTo>
                  <a:pt x="2077961" y="137858"/>
                </a:lnTo>
                <a:lnTo>
                  <a:pt x="2077961" y="118160"/>
                </a:lnTo>
                <a:close/>
              </a:path>
              <a:path w="5092065" h="332104">
                <a:moveTo>
                  <a:pt x="2018880" y="53047"/>
                </a:moveTo>
                <a:lnTo>
                  <a:pt x="1995563" y="60680"/>
                </a:lnTo>
                <a:lnTo>
                  <a:pt x="1995563" y="118160"/>
                </a:lnTo>
                <a:lnTo>
                  <a:pt x="2018880" y="118160"/>
                </a:lnTo>
                <a:lnTo>
                  <a:pt x="2018880" y="53047"/>
                </a:lnTo>
                <a:close/>
              </a:path>
              <a:path w="5092065" h="332104">
                <a:moveTo>
                  <a:pt x="2334387" y="113334"/>
                </a:moveTo>
                <a:lnTo>
                  <a:pt x="2299751" y="120449"/>
                </a:lnTo>
                <a:lnTo>
                  <a:pt x="2272538" y="141319"/>
                </a:lnTo>
                <a:lnTo>
                  <a:pt x="2254744" y="175228"/>
                </a:lnTo>
                <a:lnTo>
                  <a:pt x="2248369" y="221462"/>
                </a:lnTo>
                <a:lnTo>
                  <a:pt x="2255353" y="269696"/>
                </a:lnTo>
                <a:lnTo>
                  <a:pt x="2274393" y="304103"/>
                </a:lnTo>
                <a:lnTo>
                  <a:pt x="2302628" y="324720"/>
                </a:lnTo>
                <a:lnTo>
                  <a:pt x="2337193" y="331584"/>
                </a:lnTo>
                <a:lnTo>
                  <a:pt x="2361803" y="328187"/>
                </a:lnTo>
                <a:lnTo>
                  <a:pt x="2381511" y="319478"/>
                </a:lnTo>
                <a:lnTo>
                  <a:pt x="2392720" y="310680"/>
                </a:lnTo>
                <a:lnTo>
                  <a:pt x="2337193" y="310680"/>
                </a:lnTo>
                <a:lnTo>
                  <a:pt x="2313037" y="305839"/>
                </a:lnTo>
                <a:lnTo>
                  <a:pt x="2292535" y="291239"/>
                </a:lnTo>
                <a:lnTo>
                  <a:pt x="2277684" y="266767"/>
                </a:lnTo>
                <a:lnTo>
                  <a:pt x="2270480" y="232308"/>
                </a:lnTo>
                <a:lnTo>
                  <a:pt x="2419997" y="232308"/>
                </a:lnTo>
                <a:lnTo>
                  <a:pt x="2420404" y="229489"/>
                </a:lnTo>
                <a:lnTo>
                  <a:pt x="2420797" y="225069"/>
                </a:lnTo>
                <a:lnTo>
                  <a:pt x="2420797" y="221056"/>
                </a:lnTo>
                <a:lnTo>
                  <a:pt x="2419838" y="214223"/>
                </a:lnTo>
                <a:lnTo>
                  <a:pt x="2270074" y="214223"/>
                </a:lnTo>
                <a:lnTo>
                  <a:pt x="2276054" y="180256"/>
                </a:lnTo>
                <a:lnTo>
                  <a:pt x="2289571" y="155294"/>
                </a:lnTo>
                <a:lnTo>
                  <a:pt x="2309418" y="139901"/>
                </a:lnTo>
                <a:lnTo>
                  <a:pt x="2334387" y="134645"/>
                </a:lnTo>
                <a:lnTo>
                  <a:pt x="2387575" y="134645"/>
                </a:lnTo>
                <a:lnTo>
                  <a:pt x="2369084" y="120500"/>
                </a:lnTo>
                <a:lnTo>
                  <a:pt x="2334387" y="113334"/>
                </a:lnTo>
                <a:close/>
              </a:path>
              <a:path w="5092065" h="332104">
                <a:moveTo>
                  <a:pt x="2391867" y="281749"/>
                </a:moveTo>
                <a:lnTo>
                  <a:pt x="2382135" y="293052"/>
                </a:lnTo>
                <a:lnTo>
                  <a:pt x="2369502" y="302244"/>
                </a:lnTo>
                <a:lnTo>
                  <a:pt x="2354383" y="308420"/>
                </a:lnTo>
                <a:lnTo>
                  <a:pt x="2337193" y="310680"/>
                </a:lnTo>
                <a:lnTo>
                  <a:pt x="2392720" y="310680"/>
                </a:lnTo>
                <a:lnTo>
                  <a:pt x="2396545" y="307677"/>
                </a:lnTo>
                <a:lnTo>
                  <a:pt x="2407132" y="295008"/>
                </a:lnTo>
                <a:lnTo>
                  <a:pt x="2391867" y="281749"/>
                </a:lnTo>
                <a:close/>
              </a:path>
              <a:path w="5092065" h="332104">
                <a:moveTo>
                  <a:pt x="2387575" y="134645"/>
                </a:moveTo>
                <a:lnTo>
                  <a:pt x="2334387" y="134645"/>
                </a:lnTo>
                <a:lnTo>
                  <a:pt x="2359189" y="139674"/>
                </a:lnTo>
                <a:lnTo>
                  <a:pt x="2379054" y="154689"/>
                </a:lnTo>
                <a:lnTo>
                  <a:pt x="2392663" y="179576"/>
                </a:lnTo>
                <a:lnTo>
                  <a:pt x="2398699" y="214223"/>
                </a:lnTo>
                <a:lnTo>
                  <a:pt x="2419838" y="214223"/>
                </a:lnTo>
                <a:lnTo>
                  <a:pt x="2414361" y="175228"/>
                </a:lnTo>
                <a:lnTo>
                  <a:pt x="2396432" y="141420"/>
                </a:lnTo>
                <a:lnTo>
                  <a:pt x="2387575" y="134645"/>
                </a:lnTo>
                <a:close/>
              </a:path>
              <a:path w="5092065" h="332104">
                <a:moveTo>
                  <a:pt x="2634221" y="118160"/>
                </a:moveTo>
                <a:lnTo>
                  <a:pt x="2612517" y="118160"/>
                </a:lnTo>
                <a:lnTo>
                  <a:pt x="2612517" y="326758"/>
                </a:lnTo>
                <a:lnTo>
                  <a:pt x="2635427" y="326758"/>
                </a:lnTo>
                <a:lnTo>
                  <a:pt x="2635427" y="181267"/>
                </a:lnTo>
                <a:lnTo>
                  <a:pt x="2647850" y="159694"/>
                </a:lnTo>
                <a:lnTo>
                  <a:pt x="2656045" y="151917"/>
                </a:lnTo>
                <a:lnTo>
                  <a:pt x="2634221" y="151917"/>
                </a:lnTo>
                <a:lnTo>
                  <a:pt x="2634221" y="118160"/>
                </a:lnTo>
                <a:close/>
              </a:path>
              <a:path w="5092065" h="332104">
                <a:moveTo>
                  <a:pt x="2702953" y="113334"/>
                </a:moveTo>
                <a:lnTo>
                  <a:pt x="2681698" y="115916"/>
                </a:lnTo>
                <a:lnTo>
                  <a:pt x="2663158" y="123434"/>
                </a:lnTo>
                <a:lnTo>
                  <a:pt x="2647332" y="135548"/>
                </a:lnTo>
                <a:lnTo>
                  <a:pt x="2634221" y="151917"/>
                </a:lnTo>
                <a:lnTo>
                  <a:pt x="2656045" y="151917"/>
                </a:lnTo>
                <a:lnTo>
                  <a:pt x="2662759" y="145545"/>
                </a:lnTo>
                <a:lnTo>
                  <a:pt x="2680081" y="137800"/>
                </a:lnTo>
                <a:lnTo>
                  <a:pt x="2699740" y="135445"/>
                </a:lnTo>
                <a:lnTo>
                  <a:pt x="2737559" y="135445"/>
                </a:lnTo>
                <a:lnTo>
                  <a:pt x="2741536" y="125793"/>
                </a:lnTo>
                <a:lnTo>
                  <a:pt x="2734943" y="120798"/>
                </a:lnTo>
                <a:lnTo>
                  <a:pt x="2726464" y="116854"/>
                </a:lnTo>
                <a:lnTo>
                  <a:pt x="2715875" y="114265"/>
                </a:lnTo>
                <a:lnTo>
                  <a:pt x="2702953" y="113334"/>
                </a:lnTo>
                <a:close/>
              </a:path>
              <a:path w="5092065" h="332104">
                <a:moveTo>
                  <a:pt x="2737559" y="135445"/>
                </a:moveTo>
                <a:lnTo>
                  <a:pt x="2699740" y="135445"/>
                </a:lnTo>
                <a:lnTo>
                  <a:pt x="2709530" y="136009"/>
                </a:lnTo>
                <a:lnTo>
                  <a:pt x="2718377" y="137853"/>
                </a:lnTo>
                <a:lnTo>
                  <a:pt x="2726243" y="141205"/>
                </a:lnTo>
                <a:lnTo>
                  <a:pt x="2733090" y="146291"/>
                </a:lnTo>
                <a:lnTo>
                  <a:pt x="2737559" y="135445"/>
                </a:lnTo>
                <a:close/>
              </a:path>
              <a:path w="5092065" h="332104">
                <a:moveTo>
                  <a:pt x="2939681" y="118160"/>
                </a:moveTo>
                <a:lnTo>
                  <a:pt x="2917977" y="118160"/>
                </a:lnTo>
                <a:lnTo>
                  <a:pt x="2917977" y="326758"/>
                </a:lnTo>
                <a:lnTo>
                  <a:pt x="2940888" y="326758"/>
                </a:lnTo>
                <a:lnTo>
                  <a:pt x="2940888" y="181267"/>
                </a:lnTo>
                <a:lnTo>
                  <a:pt x="2953310" y="159694"/>
                </a:lnTo>
                <a:lnTo>
                  <a:pt x="2961505" y="151917"/>
                </a:lnTo>
                <a:lnTo>
                  <a:pt x="2939681" y="151917"/>
                </a:lnTo>
                <a:lnTo>
                  <a:pt x="2939681" y="118160"/>
                </a:lnTo>
                <a:close/>
              </a:path>
              <a:path w="5092065" h="332104">
                <a:moveTo>
                  <a:pt x="3008414" y="113334"/>
                </a:moveTo>
                <a:lnTo>
                  <a:pt x="2987166" y="115916"/>
                </a:lnTo>
                <a:lnTo>
                  <a:pt x="2968628" y="123434"/>
                </a:lnTo>
                <a:lnTo>
                  <a:pt x="2952800" y="135548"/>
                </a:lnTo>
                <a:lnTo>
                  <a:pt x="2939681" y="151917"/>
                </a:lnTo>
                <a:lnTo>
                  <a:pt x="2961505" y="151917"/>
                </a:lnTo>
                <a:lnTo>
                  <a:pt x="2968220" y="145545"/>
                </a:lnTo>
                <a:lnTo>
                  <a:pt x="2985541" y="137800"/>
                </a:lnTo>
                <a:lnTo>
                  <a:pt x="3005201" y="135445"/>
                </a:lnTo>
                <a:lnTo>
                  <a:pt x="3043025" y="135445"/>
                </a:lnTo>
                <a:lnTo>
                  <a:pt x="3046996" y="125793"/>
                </a:lnTo>
                <a:lnTo>
                  <a:pt x="3040405" y="120798"/>
                </a:lnTo>
                <a:lnTo>
                  <a:pt x="3031929" y="116854"/>
                </a:lnTo>
                <a:lnTo>
                  <a:pt x="3021341" y="114265"/>
                </a:lnTo>
                <a:lnTo>
                  <a:pt x="3008414" y="113334"/>
                </a:lnTo>
                <a:close/>
              </a:path>
              <a:path w="5092065" h="332104">
                <a:moveTo>
                  <a:pt x="3043025" y="135445"/>
                </a:moveTo>
                <a:lnTo>
                  <a:pt x="3005201" y="135445"/>
                </a:lnTo>
                <a:lnTo>
                  <a:pt x="3014991" y="136009"/>
                </a:lnTo>
                <a:lnTo>
                  <a:pt x="3023839" y="137853"/>
                </a:lnTo>
                <a:lnTo>
                  <a:pt x="3031709" y="141205"/>
                </a:lnTo>
                <a:lnTo>
                  <a:pt x="3038563" y="146291"/>
                </a:lnTo>
                <a:lnTo>
                  <a:pt x="3043025" y="135445"/>
                </a:lnTo>
                <a:close/>
              </a:path>
              <a:path w="5092065" h="332104">
                <a:moveTo>
                  <a:pt x="3246361" y="118160"/>
                </a:moveTo>
                <a:lnTo>
                  <a:pt x="3223450" y="118160"/>
                </a:lnTo>
                <a:lnTo>
                  <a:pt x="3223450" y="326758"/>
                </a:lnTo>
                <a:lnTo>
                  <a:pt x="3246361" y="326758"/>
                </a:lnTo>
                <a:lnTo>
                  <a:pt x="3246361" y="118160"/>
                </a:lnTo>
                <a:close/>
              </a:path>
              <a:path w="5092065" h="332104">
                <a:moveTo>
                  <a:pt x="3243135" y="42595"/>
                </a:moveTo>
                <a:lnTo>
                  <a:pt x="3225863" y="42595"/>
                </a:lnTo>
                <a:lnTo>
                  <a:pt x="3219831" y="49428"/>
                </a:lnTo>
                <a:lnTo>
                  <a:pt x="3219831" y="68326"/>
                </a:lnTo>
                <a:lnTo>
                  <a:pt x="3225863" y="75158"/>
                </a:lnTo>
                <a:lnTo>
                  <a:pt x="3243135" y="75158"/>
                </a:lnTo>
                <a:lnTo>
                  <a:pt x="3249574" y="68326"/>
                </a:lnTo>
                <a:lnTo>
                  <a:pt x="3249574" y="49428"/>
                </a:lnTo>
                <a:lnTo>
                  <a:pt x="3243135" y="42595"/>
                </a:lnTo>
                <a:close/>
              </a:path>
              <a:path w="5092065" h="332104">
                <a:moveTo>
                  <a:pt x="3470630" y="137858"/>
                </a:moveTo>
                <a:lnTo>
                  <a:pt x="3447313" y="137858"/>
                </a:lnTo>
                <a:lnTo>
                  <a:pt x="3447313" y="278130"/>
                </a:lnTo>
                <a:lnTo>
                  <a:pt x="3450767" y="300454"/>
                </a:lnTo>
                <a:lnTo>
                  <a:pt x="3460176" y="316258"/>
                </a:lnTo>
                <a:lnTo>
                  <a:pt x="3474107" y="325657"/>
                </a:lnTo>
                <a:lnTo>
                  <a:pt x="3491128" y="328764"/>
                </a:lnTo>
                <a:lnTo>
                  <a:pt x="3501522" y="327754"/>
                </a:lnTo>
                <a:lnTo>
                  <a:pt x="3511578" y="324897"/>
                </a:lnTo>
                <a:lnTo>
                  <a:pt x="3520353" y="320460"/>
                </a:lnTo>
                <a:lnTo>
                  <a:pt x="3526904" y="314706"/>
                </a:lnTo>
                <a:lnTo>
                  <a:pt x="3528257" y="306260"/>
                </a:lnTo>
                <a:lnTo>
                  <a:pt x="3498367" y="306260"/>
                </a:lnTo>
                <a:lnTo>
                  <a:pt x="3487079" y="304226"/>
                </a:lnTo>
                <a:lnTo>
                  <a:pt x="3478317" y="298124"/>
                </a:lnTo>
                <a:lnTo>
                  <a:pt x="3472646" y="287952"/>
                </a:lnTo>
                <a:lnTo>
                  <a:pt x="3470630" y="273710"/>
                </a:lnTo>
                <a:lnTo>
                  <a:pt x="3470630" y="137858"/>
                </a:lnTo>
                <a:close/>
              </a:path>
              <a:path w="5092065" h="332104">
                <a:moveTo>
                  <a:pt x="3530511" y="292201"/>
                </a:moveTo>
                <a:lnTo>
                  <a:pt x="3522609" y="298973"/>
                </a:lnTo>
                <a:lnTo>
                  <a:pt x="3514591" y="303298"/>
                </a:lnTo>
                <a:lnTo>
                  <a:pt x="3506497" y="305588"/>
                </a:lnTo>
                <a:lnTo>
                  <a:pt x="3498367" y="306260"/>
                </a:lnTo>
                <a:lnTo>
                  <a:pt x="3528257" y="306260"/>
                </a:lnTo>
                <a:lnTo>
                  <a:pt x="3530511" y="292201"/>
                </a:lnTo>
                <a:close/>
              </a:path>
              <a:path w="5092065" h="332104">
                <a:moveTo>
                  <a:pt x="3529711" y="118160"/>
                </a:moveTo>
                <a:lnTo>
                  <a:pt x="3424008" y="118160"/>
                </a:lnTo>
                <a:lnTo>
                  <a:pt x="3424008" y="137858"/>
                </a:lnTo>
                <a:lnTo>
                  <a:pt x="3529711" y="137858"/>
                </a:lnTo>
                <a:lnTo>
                  <a:pt x="3529711" y="118160"/>
                </a:lnTo>
                <a:close/>
              </a:path>
              <a:path w="5092065" h="332104">
                <a:moveTo>
                  <a:pt x="3470630" y="53047"/>
                </a:moveTo>
                <a:lnTo>
                  <a:pt x="3447313" y="60680"/>
                </a:lnTo>
                <a:lnTo>
                  <a:pt x="3447313" y="118160"/>
                </a:lnTo>
                <a:lnTo>
                  <a:pt x="3470630" y="118160"/>
                </a:lnTo>
                <a:lnTo>
                  <a:pt x="3470630" y="53047"/>
                </a:lnTo>
                <a:close/>
              </a:path>
              <a:path w="5092065" h="332104">
                <a:moveTo>
                  <a:pt x="3786136" y="113334"/>
                </a:moveTo>
                <a:lnTo>
                  <a:pt x="3751501" y="120356"/>
                </a:lnTo>
                <a:lnTo>
                  <a:pt x="3724287" y="141168"/>
                </a:lnTo>
                <a:lnTo>
                  <a:pt x="3706494" y="175394"/>
                </a:lnTo>
                <a:lnTo>
                  <a:pt x="3700119" y="222656"/>
                </a:lnTo>
                <a:lnTo>
                  <a:pt x="3706437" y="269690"/>
                </a:lnTo>
                <a:lnTo>
                  <a:pt x="3724135" y="303799"/>
                </a:lnTo>
                <a:lnTo>
                  <a:pt x="3751329" y="324569"/>
                </a:lnTo>
                <a:lnTo>
                  <a:pt x="3786136" y="331584"/>
                </a:lnTo>
                <a:lnTo>
                  <a:pt x="3821005" y="324569"/>
                </a:lnTo>
                <a:lnTo>
                  <a:pt x="3840334" y="309880"/>
                </a:lnTo>
                <a:lnTo>
                  <a:pt x="3786136" y="309880"/>
                </a:lnTo>
                <a:lnTo>
                  <a:pt x="3760211" y="304277"/>
                </a:lnTo>
                <a:lnTo>
                  <a:pt x="3740015" y="287670"/>
                </a:lnTo>
                <a:lnTo>
                  <a:pt x="3726902" y="260363"/>
                </a:lnTo>
                <a:lnTo>
                  <a:pt x="3722230" y="222656"/>
                </a:lnTo>
                <a:lnTo>
                  <a:pt x="3726959" y="184722"/>
                </a:lnTo>
                <a:lnTo>
                  <a:pt x="3740167" y="157297"/>
                </a:lnTo>
                <a:lnTo>
                  <a:pt x="3760383" y="140647"/>
                </a:lnTo>
                <a:lnTo>
                  <a:pt x="3786136" y="135039"/>
                </a:lnTo>
                <a:lnTo>
                  <a:pt x="3840128" y="135039"/>
                </a:lnTo>
                <a:lnTo>
                  <a:pt x="3820833" y="120356"/>
                </a:lnTo>
                <a:lnTo>
                  <a:pt x="3786136" y="113334"/>
                </a:lnTo>
                <a:close/>
              </a:path>
              <a:path w="5092065" h="332104">
                <a:moveTo>
                  <a:pt x="3840128" y="135039"/>
                </a:moveTo>
                <a:lnTo>
                  <a:pt x="3786136" y="135039"/>
                </a:lnTo>
                <a:lnTo>
                  <a:pt x="3811953" y="140647"/>
                </a:lnTo>
                <a:lnTo>
                  <a:pt x="3832309" y="157297"/>
                </a:lnTo>
                <a:lnTo>
                  <a:pt x="3845656" y="184722"/>
                </a:lnTo>
                <a:lnTo>
                  <a:pt x="3850449" y="222656"/>
                </a:lnTo>
                <a:lnTo>
                  <a:pt x="3845713" y="260363"/>
                </a:lnTo>
                <a:lnTo>
                  <a:pt x="3832461" y="287670"/>
                </a:lnTo>
                <a:lnTo>
                  <a:pt x="3812125" y="304277"/>
                </a:lnTo>
                <a:lnTo>
                  <a:pt x="3786136" y="309880"/>
                </a:lnTo>
                <a:lnTo>
                  <a:pt x="3840334" y="309880"/>
                </a:lnTo>
                <a:lnTo>
                  <a:pt x="3848334" y="303799"/>
                </a:lnTo>
                <a:lnTo>
                  <a:pt x="3866168" y="269690"/>
                </a:lnTo>
                <a:lnTo>
                  <a:pt x="3872547" y="222656"/>
                </a:lnTo>
                <a:lnTo>
                  <a:pt x="3866110" y="175394"/>
                </a:lnTo>
                <a:lnTo>
                  <a:pt x="3848182" y="141168"/>
                </a:lnTo>
                <a:lnTo>
                  <a:pt x="3840128" y="135039"/>
                </a:lnTo>
                <a:close/>
              </a:path>
              <a:path w="5092065" h="332104">
                <a:moveTo>
                  <a:pt x="3813060" y="0"/>
                </a:moveTo>
                <a:lnTo>
                  <a:pt x="3764432" y="90830"/>
                </a:lnTo>
                <a:lnTo>
                  <a:pt x="3776091" y="98463"/>
                </a:lnTo>
                <a:lnTo>
                  <a:pt x="3830345" y="11252"/>
                </a:lnTo>
                <a:lnTo>
                  <a:pt x="3813060" y="0"/>
                </a:lnTo>
                <a:close/>
              </a:path>
              <a:path w="5092065" h="332104">
                <a:moveTo>
                  <a:pt x="4085971" y="118160"/>
                </a:moveTo>
                <a:lnTo>
                  <a:pt x="4064266" y="118160"/>
                </a:lnTo>
                <a:lnTo>
                  <a:pt x="4064266" y="326758"/>
                </a:lnTo>
                <a:lnTo>
                  <a:pt x="4087177" y="326758"/>
                </a:lnTo>
                <a:lnTo>
                  <a:pt x="4087177" y="181267"/>
                </a:lnTo>
                <a:lnTo>
                  <a:pt x="4099599" y="159694"/>
                </a:lnTo>
                <a:lnTo>
                  <a:pt x="4107795" y="151917"/>
                </a:lnTo>
                <a:lnTo>
                  <a:pt x="4085971" y="151917"/>
                </a:lnTo>
                <a:lnTo>
                  <a:pt x="4085971" y="118160"/>
                </a:lnTo>
                <a:close/>
              </a:path>
              <a:path w="5092065" h="332104">
                <a:moveTo>
                  <a:pt x="4154703" y="113334"/>
                </a:moveTo>
                <a:lnTo>
                  <a:pt x="4133450" y="115916"/>
                </a:lnTo>
                <a:lnTo>
                  <a:pt x="4114912" y="123434"/>
                </a:lnTo>
                <a:lnTo>
                  <a:pt x="4099087" y="135548"/>
                </a:lnTo>
                <a:lnTo>
                  <a:pt x="4085971" y="151917"/>
                </a:lnTo>
                <a:lnTo>
                  <a:pt x="4107795" y="151917"/>
                </a:lnTo>
                <a:lnTo>
                  <a:pt x="4114509" y="145545"/>
                </a:lnTo>
                <a:lnTo>
                  <a:pt x="4131831" y="137800"/>
                </a:lnTo>
                <a:lnTo>
                  <a:pt x="4151490" y="135445"/>
                </a:lnTo>
                <a:lnTo>
                  <a:pt x="4189315" y="135445"/>
                </a:lnTo>
                <a:lnTo>
                  <a:pt x="4193286" y="125793"/>
                </a:lnTo>
                <a:lnTo>
                  <a:pt x="4186694" y="120798"/>
                </a:lnTo>
                <a:lnTo>
                  <a:pt x="4178219" y="116854"/>
                </a:lnTo>
                <a:lnTo>
                  <a:pt x="4167631" y="114265"/>
                </a:lnTo>
                <a:lnTo>
                  <a:pt x="4154703" y="113334"/>
                </a:lnTo>
                <a:close/>
              </a:path>
              <a:path w="5092065" h="332104">
                <a:moveTo>
                  <a:pt x="4189315" y="135445"/>
                </a:moveTo>
                <a:lnTo>
                  <a:pt x="4151490" y="135445"/>
                </a:lnTo>
                <a:lnTo>
                  <a:pt x="4161280" y="136009"/>
                </a:lnTo>
                <a:lnTo>
                  <a:pt x="4170129" y="137853"/>
                </a:lnTo>
                <a:lnTo>
                  <a:pt x="4177998" y="141205"/>
                </a:lnTo>
                <a:lnTo>
                  <a:pt x="4184853" y="146291"/>
                </a:lnTo>
                <a:lnTo>
                  <a:pt x="4189315" y="135445"/>
                </a:lnTo>
                <a:close/>
              </a:path>
              <a:path w="5092065" h="332104">
                <a:moveTo>
                  <a:pt x="4392650" y="118160"/>
                </a:moveTo>
                <a:lnTo>
                  <a:pt x="4369739" y="118160"/>
                </a:lnTo>
                <a:lnTo>
                  <a:pt x="4369739" y="326758"/>
                </a:lnTo>
                <a:lnTo>
                  <a:pt x="4392650" y="326758"/>
                </a:lnTo>
                <a:lnTo>
                  <a:pt x="4392650" y="118160"/>
                </a:lnTo>
                <a:close/>
              </a:path>
              <a:path w="5092065" h="332104">
                <a:moveTo>
                  <a:pt x="4389424" y="42595"/>
                </a:moveTo>
                <a:lnTo>
                  <a:pt x="4372140" y="42595"/>
                </a:lnTo>
                <a:lnTo>
                  <a:pt x="4366120" y="49428"/>
                </a:lnTo>
                <a:lnTo>
                  <a:pt x="4366120" y="68326"/>
                </a:lnTo>
                <a:lnTo>
                  <a:pt x="4372140" y="75158"/>
                </a:lnTo>
                <a:lnTo>
                  <a:pt x="4389424" y="75158"/>
                </a:lnTo>
                <a:lnTo>
                  <a:pt x="4395863" y="68326"/>
                </a:lnTo>
                <a:lnTo>
                  <a:pt x="4395863" y="49428"/>
                </a:lnTo>
                <a:lnTo>
                  <a:pt x="4389424" y="42595"/>
                </a:lnTo>
                <a:close/>
              </a:path>
              <a:path w="5092065" h="332104">
                <a:moveTo>
                  <a:pt x="4669967" y="113334"/>
                </a:moveTo>
                <a:lnTo>
                  <a:pt x="4635334" y="120356"/>
                </a:lnTo>
                <a:lnTo>
                  <a:pt x="4608125" y="141168"/>
                </a:lnTo>
                <a:lnTo>
                  <a:pt x="4590336" y="175394"/>
                </a:lnTo>
                <a:lnTo>
                  <a:pt x="4583963" y="222656"/>
                </a:lnTo>
                <a:lnTo>
                  <a:pt x="4590281" y="269690"/>
                </a:lnTo>
                <a:lnTo>
                  <a:pt x="4607977" y="303799"/>
                </a:lnTo>
                <a:lnTo>
                  <a:pt x="4635168" y="324569"/>
                </a:lnTo>
                <a:lnTo>
                  <a:pt x="4669967" y="331584"/>
                </a:lnTo>
                <a:lnTo>
                  <a:pt x="4704838" y="324569"/>
                </a:lnTo>
                <a:lnTo>
                  <a:pt x="4724170" y="309880"/>
                </a:lnTo>
                <a:lnTo>
                  <a:pt x="4669967" y="309880"/>
                </a:lnTo>
                <a:lnTo>
                  <a:pt x="4644042" y="304277"/>
                </a:lnTo>
                <a:lnTo>
                  <a:pt x="4623846" y="287670"/>
                </a:lnTo>
                <a:lnTo>
                  <a:pt x="4610733" y="260363"/>
                </a:lnTo>
                <a:lnTo>
                  <a:pt x="4606061" y="222656"/>
                </a:lnTo>
                <a:lnTo>
                  <a:pt x="4610790" y="184722"/>
                </a:lnTo>
                <a:lnTo>
                  <a:pt x="4623998" y="157297"/>
                </a:lnTo>
                <a:lnTo>
                  <a:pt x="4644214" y="140647"/>
                </a:lnTo>
                <a:lnTo>
                  <a:pt x="4669967" y="135039"/>
                </a:lnTo>
                <a:lnTo>
                  <a:pt x="4723964" y="135039"/>
                </a:lnTo>
                <a:lnTo>
                  <a:pt x="4704666" y="120356"/>
                </a:lnTo>
                <a:lnTo>
                  <a:pt x="4669967" y="113334"/>
                </a:lnTo>
                <a:close/>
              </a:path>
              <a:path w="5092065" h="332104">
                <a:moveTo>
                  <a:pt x="4723964" y="135039"/>
                </a:moveTo>
                <a:lnTo>
                  <a:pt x="4669967" y="135039"/>
                </a:lnTo>
                <a:lnTo>
                  <a:pt x="4695784" y="140647"/>
                </a:lnTo>
                <a:lnTo>
                  <a:pt x="4716140" y="157297"/>
                </a:lnTo>
                <a:lnTo>
                  <a:pt x="4729487" y="184722"/>
                </a:lnTo>
                <a:lnTo>
                  <a:pt x="4734280" y="222656"/>
                </a:lnTo>
                <a:lnTo>
                  <a:pt x="4729544" y="260363"/>
                </a:lnTo>
                <a:lnTo>
                  <a:pt x="4716292" y="287670"/>
                </a:lnTo>
                <a:lnTo>
                  <a:pt x="4695956" y="304277"/>
                </a:lnTo>
                <a:lnTo>
                  <a:pt x="4669967" y="309880"/>
                </a:lnTo>
                <a:lnTo>
                  <a:pt x="4724170" y="309880"/>
                </a:lnTo>
                <a:lnTo>
                  <a:pt x="4732172" y="303799"/>
                </a:lnTo>
                <a:lnTo>
                  <a:pt x="4750009" y="269690"/>
                </a:lnTo>
                <a:lnTo>
                  <a:pt x="4756391" y="222656"/>
                </a:lnTo>
                <a:lnTo>
                  <a:pt x="4749952" y="175394"/>
                </a:lnTo>
                <a:lnTo>
                  <a:pt x="4732020" y="141168"/>
                </a:lnTo>
                <a:lnTo>
                  <a:pt x="4723964" y="135039"/>
                </a:lnTo>
                <a:close/>
              </a:path>
              <a:path w="5092065" h="332104">
                <a:moveTo>
                  <a:pt x="4938864" y="279336"/>
                </a:moveTo>
                <a:lnTo>
                  <a:pt x="4961318" y="321938"/>
                </a:lnTo>
                <a:lnTo>
                  <a:pt x="5010404" y="331584"/>
                </a:lnTo>
                <a:lnTo>
                  <a:pt x="5040784" y="327930"/>
                </a:lnTo>
                <a:lnTo>
                  <a:pt x="5066869" y="316514"/>
                </a:lnTo>
                <a:lnTo>
                  <a:pt x="5072966" y="309880"/>
                </a:lnTo>
                <a:lnTo>
                  <a:pt x="5010404" y="309880"/>
                </a:lnTo>
                <a:lnTo>
                  <a:pt x="4987865" y="307481"/>
                </a:lnTo>
                <a:lnTo>
                  <a:pt x="4968152" y="300937"/>
                </a:lnTo>
                <a:lnTo>
                  <a:pt x="4951680" y="291229"/>
                </a:lnTo>
                <a:lnTo>
                  <a:pt x="4938864" y="279336"/>
                </a:lnTo>
                <a:close/>
              </a:path>
              <a:path w="5092065" h="332104">
                <a:moveTo>
                  <a:pt x="5012410" y="113334"/>
                </a:moveTo>
                <a:lnTo>
                  <a:pt x="4981845" y="117461"/>
                </a:lnTo>
                <a:lnTo>
                  <a:pt x="4958100" y="129162"/>
                </a:lnTo>
                <a:lnTo>
                  <a:pt x="4942721" y="147421"/>
                </a:lnTo>
                <a:lnTo>
                  <a:pt x="4937252" y="171221"/>
                </a:lnTo>
                <a:lnTo>
                  <a:pt x="4939417" y="186155"/>
                </a:lnTo>
                <a:lnTo>
                  <a:pt x="4967401" y="215430"/>
                </a:lnTo>
                <a:lnTo>
                  <a:pt x="5024764" y="230517"/>
                </a:lnTo>
                <a:lnTo>
                  <a:pt x="5044160" y="236728"/>
                </a:lnTo>
                <a:lnTo>
                  <a:pt x="5055179" y="242242"/>
                </a:lnTo>
                <a:lnTo>
                  <a:pt x="5062953" y="248888"/>
                </a:lnTo>
                <a:lnTo>
                  <a:pt x="5067559" y="257191"/>
                </a:lnTo>
                <a:lnTo>
                  <a:pt x="5069078" y="267677"/>
                </a:lnTo>
                <a:lnTo>
                  <a:pt x="5064544" y="285973"/>
                </a:lnTo>
                <a:lnTo>
                  <a:pt x="5052099" y="299180"/>
                </a:lnTo>
                <a:lnTo>
                  <a:pt x="5033475" y="307186"/>
                </a:lnTo>
                <a:lnTo>
                  <a:pt x="5010404" y="309880"/>
                </a:lnTo>
                <a:lnTo>
                  <a:pt x="5072966" y="309880"/>
                </a:lnTo>
                <a:lnTo>
                  <a:pt x="5085118" y="296656"/>
                </a:lnTo>
                <a:lnTo>
                  <a:pt x="5091988" y="267677"/>
                </a:lnTo>
                <a:lnTo>
                  <a:pt x="5090131" y="252311"/>
                </a:lnTo>
                <a:lnTo>
                  <a:pt x="5059845" y="221056"/>
                </a:lnTo>
                <a:lnTo>
                  <a:pt x="4999817" y="204889"/>
                </a:lnTo>
                <a:lnTo>
                  <a:pt x="4981867" y="198945"/>
                </a:lnTo>
                <a:lnTo>
                  <a:pt x="4973111" y="194274"/>
                </a:lnTo>
                <a:lnTo>
                  <a:pt x="4966393" y="188398"/>
                </a:lnTo>
                <a:lnTo>
                  <a:pt x="4962087" y="180864"/>
                </a:lnTo>
                <a:lnTo>
                  <a:pt x="4960569" y="171221"/>
                </a:lnTo>
                <a:lnTo>
                  <a:pt x="4963852" y="156853"/>
                </a:lnTo>
                <a:lnTo>
                  <a:pt x="4973578" y="145241"/>
                </a:lnTo>
                <a:lnTo>
                  <a:pt x="4989560" y="137476"/>
                </a:lnTo>
                <a:lnTo>
                  <a:pt x="5011610" y="134645"/>
                </a:lnTo>
                <a:lnTo>
                  <a:pt x="5077555" y="134645"/>
                </a:lnTo>
                <a:lnTo>
                  <a:pt x="5076340" y="133517"/>
                </a:lnTo>
                <a:lnTo>
                  <a:pt x="5059587" y="123436"/>
                </a:lnTo>
                <a:lnTo>
                  <a:pt x="5038240" y="116142"/>
                </a:lnTo>
                <a:lnTo>
                  <a:pt x="5012410" y="113334"/>
                </a:lnTo>
                <a:close/>
              </a:path>
              <a:path w="5092065" h="332104">
                <a:moveTo>
                  <a:pt x="5077555" y="134645"/>
                </a:moveTo>
                <a:lnTo>
                  <a:pt x="5011610" y="134645"/>
                </a:lnTo>
                <a:lnTo>
                  <a:pt x="5033524" y="137156"/>
                </a:lnTo>
                <a:lnTo>
                  <a:pt x="5052199" y="143887"/>
                </a:lnTo>
                <a:lnTo>
                  <a:pt x="5067560" y="153633"/>
                </a:lnTo>
                <a:lnTo>
                  <a:pt x="5079530" y="165188"/>
                </a:lnTo>
                <a:lnTo>
                  <a:pt x="5088382" y="144691"/>
                </a:lnTo>
                <a:lnTo>
                  <a:pt x="5077555" y="134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10160000" y="0"/>
                </a:moveTo>
                <a:lnTo>
                  <a:pt x="0" y="0"/>
                </a:lnTo>
                <a:lnTo>
                  <a:pt x="0" y="7620000"/>
                </a:lnTo>
                <a:lnTo>
                  <a:pt x="10160000" y="7620000"/>
                </a:lnTo>
                <a:lnTo>
                  <a:pt x="10160000" y="0"/>
                </a:lnTo>
                <a:close/>
              </a:path>
            </a:pathLst>
          </a:custGeom>
          <a:solidFill>
            <a:srgbClr val="82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9621" y="0"/>
            <a:ext cx="2256155" cy="730885"/>
          </a:xfrm>
          <a:custGeom>
            <a:avLst/>
            <a:gdLst/>
            <a:ahLst/>
            <a:cxnLst/>
            <a:rect l="l" t="t" r="r" b="b"/>
            <a:pathLst>
              <a:path w="2256154" h="730885">
                <a:moveTo>
                  <a:pt x="196895" y="0"/>
                </a:moveTo>
                <a:lnTo>
                  <a:pt x="0" y="0"/>
                </a:lnTo>
                <a:lnTo>
                  <a:pt x="10281" y="21695"/>
                </a:lnTo>
                <a:lnTo>
                  <a:pt x="34045" y="66292"/>
                </a:lnTo>
                <a:lnTo>
                  <a:pt x="60001" y="109972"/>
                </a:lnTo>
                <a:lnTo>
                  <a:pt x="88148" y="152732"/>
                </a:lnTo>
                <a:lnTo>
                  <a:pt x="118480" y="194567"/>
                </a:lnTo>
                <a:lnTo>
                  <a:pt x="150994" y="235474"/>
                </a:lnTo>
                <a:lnTo>
                  <a:pt x="182476" y="271623"/>
                </a:lnTo>
                <a:lnTo>
                  <a:pt x="215386" y="306145"/>
                </a:lnTo>
                <a:lnTo>
                  <a:pt x="249647" y="339125"/>
                </a:lnTo>
                <a:lnTo>
                  <a:pt x="285180" y="370650"/>
                </a:lnTo>
                <a:lnTo>
                  <a:pt x="321909" y="400804"/>
                </a:lnTo>
                <a:lnTo>
                  <a:pt x="359754" y="429674"/>
                </a:lnTo>
                <a:lnTo>
                  <a:pt x="398638" y="457343"/>
                </a:lnTo>
                <a:lnTo>
                  <a:pt x="438484" y="483899"/>
                </a:lnTo>
                <a:lnTo>
                  <a:pt x="480315" y="509918"/>
                </a:lnTo>
                <a:lnTo>
                  <a:pt x="522846" y="534442"/>
                </a:lnTo>
                <a:lnTo>
                  <a:pt x="566047" y="557537"/>
                </a:lnTo>
                <a:lnTo>
                  <a:pt x="609884" y="579269"/>
                </a:lnTo>
                <a:lnTo>
                  <a:pt x="654326" y="599703"/>
                </a:lnTo>
                <a:lnTo>
                  <a:pt x="699342" y="618905"/>
                </a:lnTo>
                <a:lnTo>
                  <a:pt x="744898" y="636940"/>
                </a:lnTo>
                <a:lnTo>
                  <a:pt x="790963" y="653876"/>
                </a:lnTo>
                <a:lnTo>
                  <a:pt x="837505" y="669776"/>
                </a:lnTo>
                <a:lnTo>
                  <a:pt x="907007" y="691546"/>
                </a:lnTo>
                <a:lnTo>
                  <a:pt x="976900" y="712067"/>
                </a:lnTo>
                <a:lnTo>
                  <a:pt x="985236" y="714698"/>
                </a:lnTo>
                <a:lnTo>
                  <a:pt x="992743" y="718123"/>
                </a:lnTo>
                <a:lnTo>
                  <a:pt x="999032" y="723156"/>
                </a:lnTo>
                <a:lnTo>
                  <a:pt x="1003710" y="730609"/>
                </a:lnTo>
                <a:lnTo>
                  <a:pt x="2256120" y="730609"/>
                </a:lnTo>
                <a:lnTo>
                  <a:pt x="2244628" y="721988"/>
                </a:lnTo>
                <a:lnTo>
                  <a:pt x="2231811" y="717762"/>
                </a:lnTo>
                <a:lnTo>
                  <a:pt x="2218239" y="716095"/>
                </a:lnTo>
                <a:lnTo>
                  <a:pt x="2204482" y="715153"/>
                </a:lnTo>
                <a:lnTo>
                  <a:pt x="1807252" y="680711"/>
                </a:lnTo>
                <a:lnTo>
                  <a:pt x="1709846" y="670712"/>
                </a:lnTo>
                <a:lnTo>
                  <a:pt x="1612704" y="658907"/>
                </a:lnTo>
                <a:lnTo>
                  <a:pt x="1515831" y="645284"/>
                </a:lnTo>
                <a:lnTo>
                  <a:pt x="1419234" y="629833"/>
                </a:lnTo>
                <a:lnTo>
                  <a:pt x="1322917" y="612541"/>
                </a:lnTo>
                <a:lnTo>
                  <a:pt x="1226887" y="593398"/>
                </a:lnTo>
                <a:lnTo>
                  <a:pt x="1178905" y="583053"/>
                </a:lnTo>
                <a:lnTo>
                  <a:pt x="1131092" y="572100"/>
                </a:lnTo>
                <a:lnTo>
                  <a:pt x="1083470" y="560472"/>
                </a:lnTo>
                <a:lnTo>
                  <a:pt x="1036057" y="548105"/>
                </a:lnTo>
                <a:lnTo>
                  <a:pt x="988873" y="534933"/>
                </a:lnTo>
                <a:lnTo>
                  <a:pt x="941938" y="520889"/>
                </a:lnTo>
                <a:lnTo>
                  <a:pt x="895271" y="505909"/>
                </a:lnTo>
                <a:lnTo>
                  <a:pt x="848892" y="489926"/>
                </a:lnTo>
                <a:lnTo>
                  <a:pt x="802821" y="472875"/>
                </a:lnTo>
                <a:lnTo>
                  <a:pt x="756765" y="454438"/>
                </a:lnTo>
                <a:lnTo>
                  <a:pt x="711478" y="434704"/>
                </a:lnTo>
                <a:lnTo>
                  <a:pt x="666995" y="413613"/>
                </a:lnTo>
                <a:lnTo>
                  <a:pt x="623350" y="391109"/>
                </a:lnTo>
                <a:lnTo>
                  <a:pt x="580579" y="367132"/>
                </a:lnTo>
                <a:lnTo>
                  <a:pt x="538717" y="341624"/>
                </a:lnTo>
                <a:lnTo>
                  <a:pt x="497798" y="314527"/>
                </a:lnTo>
                <a:lnTo>
                  <a:pt x="457858" y="285783"/>
                </a:lnTo>
                <a:lnTo>
                  <a:pt x="418932" y="255332"/>
                </a:lnTo>
                <a:lnTo>
                  <a:pt x="381054" y="223117"/>
                </a:lnTo>
                <a:lnTo>
                  <a:pt x="344730" y="189219"/>
                </a:lnTo>
                <a:lnTo>
                  <a:pt x="310541" y="153834"/>
                </a:lnTo>
                <a:lnTo>
                  <a:pt x="278494" y="116960"/>
                </a:lnTo>
                <a:lnTo>
                  <a:pt x="248598" y="78597"/>
                </a:lnTo>
                <a:lnTo>
                  <a:pt x="220859" y="38744"/>
                </a:lnTo>
                <a:lnTo>
                  <a:pt x="196895" y="0"/>
                </a:lnTo>
                <a:close/>
              </a:path>
              <a:path w="2256154" h="730885">
                <a:moveTo>
                  <a:pt x="664428" y="0"/>
                </a:moveTo>
                <a:lnTo>
                  <a:pt x="440506" y="0"/>
                </a:lnTo>
                <a:lnTo>
                  <a:pt x="464851" y="34936"/>
                </a:lnTo>
                <a:lnTo>
                  <a:pt x="497303" y="75624"/>
                </a:lnTo>
                <a:lnTo>
                  <a:pt x="532045" y="113781"/>
                </a:lnTo>
                <a:lnTo>
                  <a:pt x="569054" y="149438"/>
                </a:lnTo>
                <a:lnTo>
                  <a:pt x="608307" y="182629"/>
                </a:lnTo>
                <a:lnTo>
                  <a:pt x="649780" y="213384"/>
                </a:lnTo>
                <a:lnTo>
                  <a:pt x="693451" y="241737"/>
                </a:lnTo>
                <a:lnTo>
                  <a:pt x="739296" y="267720"/>
                </a:lnTo>
                <a:lnTo>
                  <a:pt x="786872" y="291202"/>
                </a:lnTo>
                <a:lnTo>
                  <a:pt x="835199" y="311823"/>
                </a:lnTo>
                <a:lnTo>
                  <a:pt x="884243" y="329708"/>
                </a:lnTo>
                <a:lnTo>
                  <a:pt x="933973" y="344984"/>
                </a:lnTo>
                <a:lnTo>
                  <a:pt x="984353" y="357776"/>
                </a:lnTo>
                <a:lnTo>
                  <a:pt x="1035352" y="368210"/>
                </a:lnTo>
                <a:lnTo>
                  <a:pt x="1086935" y="376414"/>
                </a:lnTo>
                <a:lnTo>
                  <a:pt x="1139069" y="382511"/>
                </a:lnTo>
                <a:lnTo>
                  <a:pt x="1191721" y="386630"/>
                </a:lnTo>
                <a:lnTo>
                  <a:pt x="1238958" y="388098"/>
                </a:lnTo>
                <a:lnTo>
                  <a:pt x="1286052" y="387015"/>
                </a:lnTo>
                <a:lnTo>
                  <a:pt x="1333008" y="383651"/>
                </a:lnTo>
                <a:lnTo>
                  <a:pt x="1379836" y="378276"/>
                </a:lnTo>
                <a:lnTo>
                  <a:pt x="1426544" y="371161"/>
                </a:lnTo>
                <a:lnTo>
                  <a:pt x="1476660" y="361866"/>
                </a:lnTo>
                <a:lnTo>
                  <a:pt x="1526282" y="350943"/>
                </a:lnTo>
                <a:lnTo>
                  <a:pt x="1575373" y="338278"/>
                </a:lnTo>
                <a:lnTo>
                  <a:pt x="1623897" y="323760"/>
                </a:lnTo>
                <a:lnTo>
                  <a:pt x="1671819" y="307276"/>
                </a:lnTo>
                <a:lnTo>
                  <a:pt x="1719102" y="288714"/>
                </a:lnTo>
                <a:lnTo>
                  <a:pt x="1765710" y="267961"/>
                </a:lnTo>
                <a:lnTo>
                  <a:pt x="1810694" y="245127"/>
                </a:lnTo>
                <a:lnTo>
                  <a:pt x="1854032" y="219704"/>
                </a:lnTo>
                <a:lnTo>
                  <a:pt x="1863578" y="213190"/>
                </a:lnTo>
                <a:lnTo>
                  <a:pt x="1224167" y="213190"/>
                </a:lnTo>
                <a:lnTo>
                  <a:pt x="1172262" y="211038"/>
                </a:lnTo>
                <a:lnTo>
                  <a:pt x="1120660" y="205958"/>
                </a:lnTo>
                <a:lnTo>
                  <a:pt x="1069363" y="197963"/>
                </a:lnTo>
                <a:lnTo>
                  <a:pt x="1018373" y="187070"/>
                </a:lnTo>
                <a:lnTo>
                  <a:pt x="967693" y="173292"/>
                </a:lnTo>
                <a:lnTo>
                  <a:pt x="917325" y="156645"/>
                </a:lnTo>
                <a:lnTo>
                  <a:pt x="867811" y="137017"/>
                </a:lnTo>
                <a:lnTo>
                  <a:pt x="820312" y="114348"/>
                </a:lnTo>
                <a:lnTo>
                  <a:pt x="774988" y="88454"/>
                </a:lnTo>
                <a:lnTo>
                  <a:pt x="732002" y="59151"/>
                </a:lnTo>
                <a:lnTo>
                  <a:pt x="691515" y="26257"/>
                </a:lnTo>
                <a:lnTo>
                  <a:pt x="664428" y="0"/>
                </a:lnTo>
                <a:close/>
              </a:path>
              <a:path w="2256154" h="730885">
                <a:moveTo>
                  <a:pt x="2060530" y="0"/>
                </a:moveTo>
                <a:lnTo>
                  <a:pt x="1850479" y="0"/>
                </a:lnTo>
                <a:lnTo>
                  <a:pt x="1821529" y="28450"/>
                </a:lnTo>
                <a:lnTo>
                  <a:pt x="1781991" y="58817"/>
                </a:lnTo>
                <a:lnTo>
                  <a:pt x="1725308" y="93444"/>
                </a:lnTo>
                <a:lnTo>
                  <a:pt x="1665596" y="122432"/>
                </a:lnTo>
                <a:lnTo>
                  <a:pt x="1619740" y="140837"/>
                </a:lnTo>
                <a:lnTo>
                  <a:pt x="1573270" y="157035"/>
                </a:lnTo>
                <a:lnTo>
                  <a:pt x="1526207" y="171134"/>
                </a:lnTo>
                <a:lnTo>
                  <a:pt x="1478573" y="183243"/>
                </a:lnTo>
                <a:lnTo>
                  <a:pt x="1430388" y="193469"/>
                </a:lnTo>
                <a:lnTo>
                  <a:pt x="1381675" y="201921"/>
                </a:lnTo>
                <a:lnTo>
                  <a:pt x="1328875" y="208646"/>
                </a:lnTo>
                <a:lnTo>
                  <a:pt x="1276372" y="212397"/>
                </a:lnTo>
                <a:lnTo>
                  <a:pt x="1224167" y="213190"/>
                </a:lnTo>
                <a:lnTo>
                  <a:pt x="1863578" y="213190"/>
                </a:lnTo>
                <a:lnTo>
                  <a:pt x="1895523" y="191391"/>
                </a:lnTo>
                <a:lnTo>
                  <a:pt x="1934963" y="159884"/>
                </a:lnTo>
                <a:lnTo>
                  <a:pt x="1971249" y="125564"/>
                </a:lnTo>
                <a:lnTo>
                  <a:pt x="2003687" y="88746"/>
                </a:lnTo>
                <a:lnTo>
                  <a:pt x="2032270" y="49410"/>
                </a:lnTo>
                <a:lnTo>
                  <a:pt x="2056993" y="7536"/>
                </a:lnTo>
                <a:lnTo>
                  <a:pt x="2060530" y="0"/>
                </a:lnTo>
                <a:close/>
              </a:path>
              <a:path w="2256154" h="730885">
                <a:moveTo>
                  <a:pt x="1475725" y="0"/>
                </a:moveTo>
                <a:lnTo>
                  <a:pt x="947464" y="0"/>
                </a:lnTo>
                <a:lnTo>
                  <a:pt x="983781" y="15115"/>
                </a:lnTo>
                <a:lnTo>
                  <a:pt x="1027014" y="28450"/>
                </a:lnTo>
                <a:lnTo>
                  <a:pt x="1074765" y="39150"/>
                </a:lnTo>
                <a:lnTo>
                  <a:pt x="1122762" y="46414"/>
                </a:lnTo>
                <a:lnTo>
                  <a:pt x="1170931" y="50323"/>
                </a:lnTo>
                <a:lnTo>
                  <a:pt x="1219248" y="50969"/>
                </a:lnTo>
                <a:lnTo>
                  <a:pt x="1267690" y="48444"/>
                </a:lnTo>
                <a:lnTo>
                  <a:pt x="1316232" y="42841"/>
                </a:lnTo>
                <a:lnTo>
                  <a:pt x="1364368" y="34223"/>
                </a:lnTo>
                <a:lnTo>
                  <a:pt x="1411414" y="22518"/>
                </a:lnTo>
                <a:lnTo>
                  <a:pt x="1457383" y="7536"/>
                </a:lnTo>
                <a:lnTo>
                  <a:pt x="1475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828415" cy="730885"/>
          </a:xfrm>
          <a:custGeom>
            <a:avLst/>
            <a:gdLst/>
            <a:ahLst/>
            <a:cxnLst/>
            <a:rect l="l" t="t" r="r" b="b"/>
            <a:pathLst>
              <a:path w="3828415" h="730885">
                <a:moveTo>
                  <a:pt x="1013820" y="214791"/>
                </a:moveTo>
                <a:lnTo>
                  <a:pt x="137142" y="214791"/>
                </a:lnTo>
                <a:lnTo>
                  <a:pt x="157108" y="228042"/>
                </a:lnTo>
                <a:lnTo>
                  <a:pt x="226648" y="271942"/>
                </a:lnTo>
                <a:lnTo>
                  <a:pt x="291282" y="309609"/>
                </a:lnTo>
                <a:lnTo>
                  <a:pt x="339528" y="332180"/>
                </a:lnTo>
                <a:lnTo>
                  <a:pt x="388291" y="350046"/>
                </a:lnTo>
                <a:lnTo>
                  <a:pt x="437532" y="363285"/>
                </a:lnTo>
                <a:lnTo>
                  <a:pt x="487214" y="371979"/>
                </a:lnTo>
                <a:lnTo>
                  <a:pt x="537300" y="376209"/>
                </a:lnTo>
                <a:lnTo>
                  <a:pt x="587753" y="376053"/>
                </a:lnTo>
                <a:lnTo>
                  <a:pt x="638535" y="371594"/>
                </a:lnTo>
                <a:lnTo>
                  <a:pt x="689609" y="362911"/>
                </a:lnTo>
                <a:lnTo>
                  <a:pt x="741058" y="350046"/>
                </a:lnTo>
                <a:lnTo>
                  <a:pt x="789231" y="334751"/>
                </a:lnTo>
                <a:lnTo>
                  <a:pt x="835647" y="317196"/>
                </a:lnTo>
                <a:lnTo>
                  <a:pt x="880156" y="297391"/>
                </a:lnTo>
                <a:lnTo>
                  <a:pt x="922730" y="275310"/>
                </a:lnTo>
                <a:lnTo>
                  <a:pt x="963341" y="250926"/>
                </a:lnTo>
                <a:lnTo>
                  <a:pt x="1001960" y="224211"/>
                </a:lnTo>
                <a:lnTo>
                  <a:pt x="1013820" y="214791"/>
                </a:lnTo>
                <a:close/>
              </a:path>
              <a:path w="3828415" h="730885">
                <a:moveTo>
                  <a:pt x="119093" y="17861"/>
                </a:moveTo>
                <a:lnTo>
                  <a:pt x="55493" y="46274"/>
                </a:lnTo>
                <a:lnTo>
                  <a:pt x="26452" y="76141"/>
                </a:lnTo>
                <a:lnTo>
                  <a:pt x="16962" y="86330"/>
                </a:lnTo>
                <a:lnTo>
                  <a:pt x="0" y="104222"/>
                </a:lnTo>
                <a:lnTo>
                  <a:pt x="0" y="335359"/>
                </a:lnTo>
                <a:lnTo>
                  <a:pt x="48048" y="300417"/>
                </a:lnTo>
                <a:lnTo>
                  <a:pt x="78636" y="273517"/>
                </a:lnTo>
                <a:lnTo>
                  <a:pt x="108123" y="244828"/>
                </a:lnTo>
                <a:lnTo>
                  <a:pt x="137142" y="214791"/>
                </a:lnTo>
                <a:lnTo>
                  <a:pt x="1013820" y="214791"/>
                </a:lnTo>
                <a:lnTo>
                  <a:pt x="1030633" y="201435"/>
                </a:lnTo>
                <a:lnTo>
                  <a:pt x="577988" y="201435"/>
                </a:lnTo>
                <a:lnTo>
                  <a:pt x="531685" y="200594"/>
                </a:lnTo>
                <a:lnTo>
                  <a:pt x="486020" y="194763"/>
                </a:lnTo>
                <a:lnTo>
                  <a:pt x="441008" y="183859"/>
                </a:lnTo>
                <a:lnTo>
                  <a:pt x="396664" y="167800"/>
                </a:lnTo>
                <a:lnTo>
                  <a:pt x="353004" y="146503"/>
                </a:lnTo>
                <a:lnTo>
                  <a:pt x="290832" y="108620"/>
                </a:lnTo>
                <a:lnTo>
                  <a:pt x="232176" y="65528"/>
                </a:lnTo>
                <a:lnTo>
                  <a:pt x="221286" y="56846"/>
                </a:lnTo>
                <a:lnTo>
                  <a:pt x="210192" y="48386"/>
                </a:lnTo>
                <a:lnTo>
                  <a:pt x="198793" y="40407"/>
                </a:lnTo>
                <a:lnTo>
                  <a:pt x="186989" y="33168"/>
                </a:lnTo>
                <a:lnTo>
                  <a:pt x="153132" y="19978"/>
                </a:lnTo>
                <a:lnTo>
                  <a:pt x="119093" y="17861"/>
                </a:lnTo>
                <a:close/>
              </a:path>
              <a:path w="3828415" h="730885">
                <a:moveTo>
                  <a:pt x="1197593" y="0"/>
                </a:moveTo>
                <a:lnTo>
                  <a:pt x="987401" y="0"/>
                </a:lnTo>
                <a:lnTo>
                  <a:pt x="976258" y="13284"/>
                </a:lnTo>
                <a:lnTo>
                  <a:pt x="942614" y="46592"/>
                </a:lnTo>
                <a:lnTo>
                  <a:pt x="902693" y="79916"/>
                </a:lnTo>
                <a:lnTo>
                  <a:pt x="860706" y="109367"/>
                </a:lnTo>
                <a:lnTo>
                  <a:pt x="816670" y="134946"/>
                </a:lnTo>
                <a:lnTo>
                  <a:pt x="770602" y="156656"/>
                </a:lnTo>
                <a:lnTo>
                  <a:pt x="722522" y="174498"/>
                </a:lnTo>
                <a:lnTo>
                  <a:pt x="672447" y="188476"/>
                </a:lnTo>
                <a:lnTo>
                  <a:pt x="624914" y="197369"/>
                </a:lnTo>
                <a:lnTo>
                  <a:pt x="577988" y="201435"/>
                </a:lnTo>
                <a:lnTo>
                  <a:pt x="1030633" y="201435"/>
                </a:lnTo>
                <a:lnTo>
                  <a:pt x="1073106" y="163686"/>
                </a:lnTo>
                <a:lnTo>
                  <a:pt x="1105576" y="129821"/>
                </a:lnTo>
                <a:lnTo>
                  <a:pt x="1135940" y="93519"/>
                </a:lnTo>
                <a:lnTo>
                  <a:pt x="1164168" y="54753"/>
                </a:lnTo>
                <a:lnTo>
                  <a:pt x="1190233" y="13496"/>
                </a:lnTo>
                <a:lnTo>
                  <a:pt x="1197593" y="0"/>
                </a:lnTo>
                <a:close/>
              </a:path>
              <a:path w="3828415" h="730885">
                <a:moveTo>
                  <a:pt x="1435531" y="132444"/>
                </a:moveTo>
                <a:lnTo>
                  <a:pt x="1399141" y="132444"/>
                </a:lnTo>
                <a:lnTo>
                  <a:pt x="1352539" y="138794"/>
                </a:lnTo>
                <a:lnTo>
                  <a:pt x="1311382" y="154034"/>
                </a:lnTo>
                <a:lnTo>
                  <a:pt x="1276442" y="178164"/>
                </a:lnTo>
                <a:lnTo>
                  <a:pt x="1248493" y="208644"/>
                </a:lnTo>
                <a:lnTo>
                  <a:pt x="1228305" y="245474"/>
                </a:lnTo>
                <a:lnTo>
                  <a:pt x="1216652" y="287384"/>
                </a:lnTo>
                <a:lnTo>
                  <a:pt x="1214305" y="334374"/>
                </a:lnTo>
                <a:lnTo>
                  <a:pt x="1221443" y="386444"/>
                </a:lnTo>
                <a:lnTo>
                  <a:pt x="1237140" y="434704"/>
                </a:lnTo>
                <a:lnTo>
                  <a:pt x="1261189" y="479154"/>
                </a:lnTo>
                <a:lnTo>
                  <a:pt x="1293388" y="519794"/>
                </a:lnTo>
                <a:lnTo>
                  <a:pt x="1323848" y="549004"/>
                </a:lnTo>
                <a:lnTo>
                  <a:pt x="1357231" y="573134"/>
                </a:lnTo>
                <a:lnTo>
                  <a:pt x="1393204" y="594724"/>
                </a:lnTo>
                <a:lnTo>
                  <a:pt x="1431437" y="611234"/>
                </a:lnTo>
                <a:lnTo>
                  <a:pt x="1472834" y="626474"/>
                </a:lnTo>
                <a:lnTo>
                  <a:pt x="1514993" y="639174"/>
                </a:lnTo>
                <a:lnTo>
                  <a:pt x="1557853" y="648064"/>
                </a:lnTo>
                <a:lnTo>
                  <a:pt x="1601350" y="654414"/>
                </a:lnTo>
                <a:lnTo>
                  <a:pt x="1646101" y="658224"/>
                </a:lnTo>
                <a:lnTo>
                  <a:pt x="1690920" y="663304"/>
                </a:lnTo>
                <a:lnTo>
                  <a:pt x="1735792" y="665844"/>
                </a:lnTo>
                <a:lnTo>
                  <a:pt x="1780700" y="669654"/>
                </a:lnTo>
                <a:lnTo>
                  <a:pt x="1835508" y="672194"/>
                </a:lnTo>
                <a:lnTo>
                  <a:pt x="1890347" y="673464"/>
                </a:lnTo>
                <a:lnTo>
                  <a:pt x="1945195" y="676004"/>
                </a:lnTo>
                <a:lnTo>
                  <a:pt x="2000033" y="677274"/>
                </a:lnTo>
                <a:lnTo>
                  <a:pt x="2054842" y="679814"/>
                </a:lnTo>
                <a:lnTo>
                  <a:pt x="2424784" y="705214"/>
                </a:lnTo>
                <a:lnTo>
                  <a:pt x="2469678" y="709024"/>
                </a:lnTo>
                <a:lnTo>
                  <a:pt x="2514567" y="711564"/>
                </a:lnTo>
                <a:lnTo>
                  <a:pt x="2589094" y="717914"/>
                </a:lnTo>
                <a:lnTo>
                  <a:pt x="2603115" y="722994"/>
                </a:lnTo>
                <a:lnTo>
                  <a:pt x="2615966" y="730614"/>
                </a:lnTo>
                <a:lnTo>
                  <a:pt x="3250750" y="730614"/>
                </a:lnTo>
                <a:lnTo>
                  <a:pt x="3259060" y="724264"/>
                </a:lnTo>
                <a:lnTo>
                  <a:pt x="3268385" y="719184"/>
                </a:lnTo>
                <a:lnTo>
                  <a:pt x="3278523" y="716644"/>
                </a:lnTo>
                <a:lnTo>
                  <a:pt x="3374359" y="705214"/>
                </a:lnTo>
                <a:lnTo>
                  <a:pt x="3413504" y="698864"/>
                </a:lnTo>
                <a:lnTo>
                  <a:pt x="3452378" y="691244"/>
                </a:lnTo>
                <a:lnTo>
                  <a:pt x="3490866" y="682354"/>
                </a:lnTo>
                <a:lnTo>
                  <a:pt x="3528855" y="670924"/>
                </a:lnTo>
                <a:lnTo>
                  <a:pt x="3578454" y="650604"/>
                </a:lnTo>
                <a:lnTo>
                  <a:pt x="3623752" y="626474"/>
                </a:lnTo>
                <a:lnTo>
                  <a:pt x="3664704" y="597264"/>
                </a:lnTo>
                <a:lnTo>
                  <a:pt x="3701263" y="562974"/>
                </a:lnTo>
                <a:lnTo>
                  <a:pt x="3703405" y="560434"/>
                </a:lnTo>
                <a:lnTo>
                  <a:pt x="2958210" y="560434"/>
                </a:lnTo>
                <a:lnTo>
                  <a:pt x="2809700" y="556624"/>
                </a:lnTo>
                <a:lnTo>
                  <a:pt x="2709819" y="551544"/>
                </a:lnTo>
                <a:lnTo>
                  <a:pt x="2659910" y="547734"/>
                </a:lnTo>
                <a:lnTo>
                  <a:pt x="2610017" y="545194"/>
                </a:lnTo>
                <a:lnTo>
                  <a:pt x="2310772" y="522334"/>
                </a:lnTo>
                <a:lnTo>
                  <a:pt x="2262133" y="519794"/>
                </a:lnTo>
                <a:lnTo>
                  <a:pt x="2213476" y="515984"/>
                </a:lnTo>
                <a:lnTo>
                  <a:pt x="1754331" y="493124"/>
                </a:lnTo>
                <a:lnTo>
                  <a:pt x="1698708" y="489314"/>
                </a:lnTo>
                <a:lnTo>
                  <a:pt x="1606232" y="479154"/>
                </a:lnTo>
                <a:lnTo>
                  <a:pt x="1544183" y="466454"/>
                </a:lnTo>
                <a:lnTo>
                  <a:pt x="1483891" y="444864"/>
                </a:lnTo>
                <a:lnTo>
                  <a:pt x="1435356" y="415654"/>
                </a:lnTo>
                <a:lnTo>
                  <a:pt x="1403871" y="378824"/>
                </a:lnTo>
                <a:lnTo>
                  <a:pt x="1388730" y="333104"/>
                </a:lnTo>
                <a:lnTo>
                  <a:pt x="1389238" y="322944"/>
                </a:lnTo>
                <a:lnTo>
                  <a:pt x="1393070" y="311514"/>
                </a:lnTo>
                <a:lnTo>
                  <a:pt x="1405537" y="306434"/>
                </a:lnTo>
                <a:lnTo>
                  <a:pt x="1417651" y="305164"/>
                </a:lnTo>
                <a:lnTo>
                  <a:pt x="3365976" y="305164"/>
                </a:lnTo>
                <a:lnTo>
                  <a:pt x="3368651" y="303894"/>
                </a:lnTo>
                <a:lnTo>
                  <a:pt x="3394120" y="287384"/>
                </a:lnTo>
                <a:lnTo>
                  <a:pt x="3420731" y="264524"/>
                </a:lnTo>
                <a:lnTo>
                  <a:pt x="3430515" y="253094"/>
                </a:lnTo>
                <a:lnTo>
                  <a:pt x="2270095" y="253094"/>
                </a:lnTo>
                <a:lnTo>
                  <a:pt x="2219424" y="251824"/>
                </a:lnTo>
                <a:lnTo>
                  <a:pt x="2119667" y="246744"/>
                </a:lnTo>
                <a:lnTo>
                  <a:pt x="2070710" y="242934"/>
                </a:lnTo>
                <a:lnTo>
                  <a:pt x="2021865" y="237854"/>
                </a:lnTo>
                <a:lnTo>
                  <a:pt x="1876002" y="218804"/>
                </a:lnTo>
                <a:lnTo>
                  <a:pt x="1827605" y="211184"/>
                </a:lnTo>
                <a:lnTo>
                  <a:pt x="1779319" y="202294"/>
                </a:lnTo>
                <a:lnTo>
                  <a:pt x="1683083" y="181974"/>
                </a:lnTo>
                <a:lnTo>
                  <a:pt x="1594437" y="161654"/>
                </a:lnTo>
                <a:lnTo>
                  <a:pt x="1553598" y="152764"/>
                </a:lnTo>
                <a:lnTo>
                  <a:pt x="1471607" y="137524"/>
                </a:lnTo>
                <a:lnTo>
                  <a:pt x="1435531" y="132444"/>
                </a:lnTo>
                <a:close/>
              </a:path>
              <a:path w="3828415" h="730885">
                <a:moveTo>
                  <a:pt x="3780901" y="364"/>
                </a:moveTo>
                <a:lnTo>
                  <a:pt x="3582554" y="364"/>
                </a:lnTo>
                <a:lnTo>
                  <a:pt x="3598539" y="25764"/>
                </a:lnTo>
                <a:lnTo>
                  <a:pt x="3623185" y="74024"/>
                </a:lnTo>
                <a:lnTo>
                  <a:pt x="3640636" y="122284"/>
                </a:lnTo>
                <a:lnTo>
                  <a:pt x="3650895" y="171814"/>
                </a:lnTo>
                <a:lnTo>
                  <a:pt x="3653962" y="221344"/>
                </a:lnTo>
                <a:lnTo>
                  <a:pt x="3649839" y="272144"/>
                </a:lnTo>
                <a:lnTo>
                  <a:pt x="3638527" y="322944"/>
                </a:lnTo>
                <a:lnTo>
                  <a:pt x="3620028" y="373744"/>
                </a:lnTo>
                <a:lnTo>
                  <a:pt x="3596443" y="416924"/>
                </a:lnTo>
                <a:lnTo>
                  <a:pt x="3565756" y="452484"/>
                </a:lnTo>
                <a:lnTo>
                  <a:pt x="3527975" y="481694"/>
                </a:lnTo>
                <a:lnTo>
                  <a:pt x="3483109" y="502014"/>
                </a:lnTo>
                <a:lnTo>
                  <a:pt x="3415185" y="521064"/>
                </a:lnTo>
                <a:lnTo>
                  <a:pt x="3296203" y="540114"/>
                </a:lnTo>
                <a:lnTo>
                  <a:pt x="3199958" y="550274"/>
                </a:lnTo>
                <a:lnTo>
                  <a:pt x="3151731" y="554084"/>
                </a:lnTo>
                <a:lnTo>
                  <a:pt x="3055087" y="559164"/>
                </a:lnTo>
                <a:lnTo>
                  <a:pt x="3006676" y="559164"/>
                </a:lnTo>
                <a:lnTo>
                  <a:pt x="2958210" y="560434"/>
                </a:lnTo>
                <a:lnTo>
                  <a:pt x="3703405" y="560434"/>
                </a:lnTo>
                <a:lnTo>
                  <a:pt x="3733384" y="524874"/>
                </a:lnTo>
                <a:lnTo>
                  <a:pt x="3761019" y="481694"/>
                </a:lnTo>
                <a:lnTo>
                  <a:pt x="3784125" y="433434"/>
                </a:lnTo>
                <a:lnTo>
                  <a:pt x="3802571" y="382634"/>
                </a:lnTo>
                <a:lnTo>
                  <a:pt x="3816003" y="331834"/>
                </a:lnTo>
                <a:lnTo>
                  <a:pt x="3824459" y="282304"/>
                </a:lnTo>
                <a:lnTo>
                  <a:pt x="3827978" y="231504"/>
                </a:lnTo>
                <a:lnTo>
                  <a:pt x="3826599" y="180704"/>
                </a:lnTo>
                <a:lnTo>
                  <a:pt x="3820363" y="131174"/>
                </a:lnTo>
                <a:lnTo>
                  <a:pt x="3809307" y="80374"/>
                </a:lnTo>
                <a:lnTo>
                  <a:pt x="3793473" y="30844"/>
                </a:lnTo>
                <a:lnTo>
                  <a:pt x="3780901" y="364"/>
                </a:lnTo>
                <a:close/>
              </a:path>
              <a:path w="3828415" h="730885">
                <a:moveTo>
                  <a:pt x="3365976" y="305164"/>
                </a:moveTo>
                <a:lnTo>
                  <a:pt x="1417651" y="305164"/>
                </a:lnTo>
                <a:lnTo>
                  <a:pt x="1441013" y="307704"/>
                </a:lnTo>
                <a:lnTo>
                  <a:pt x="1539576" y="328024"/>
                </a:lnTo>
                <a:lnTo>
                  <a:pt x="1588797" y="339454"/>
                </a:lnTo>
                <a:lnTo>
                  <a:pt x="1637939" y="349614"/>
                </a:lnTo>
                <a:lnTo>
                  <a:pt x="1687145" y="361044"/>
                </a:lnTo>
                <a:lnTo>
                  <a:pt x="1736453" y="369934"/>
                </a:lnTo>
                <a:lnTo>
                  <a:pt x="1785863" y="380094"/>
                </a:lnTo>
                <a:lnTo>
                  <a:pt x="1884998" y="395334"/>
                </a:lnTo>
                <a:lnTo>
                  <a:pt x="1984559" y="408034"/>
                </a:lnTo>
                <a:lnTo>
                  <a:pt x="2084557" y="418194"/>
                </a:lnTo>
                <a:lnTo>
                  <a:pt x="2134724" y="420734"/>
                </a:lnTo>
                <a:lnTo>
                  <a:pt x="2185004" y="424544"/>
                </a:lnTo>
                <a:lnTo>
                  <a:pt x="2294733" y="427084"/>
                </a:lnTo>
                <a:lnTo>
                  <a:pt x="2349591" y="427084"/>
                </a:lnTo>
                <a:lnTo>
                  <a:pt x="2404450" y="425814"/>
                </a:lnTo>
                <a:lnTo>
                  <a:pt x="2459311" y="423274"/>
                </a:lnTo>
                <a:lnTo>
                  <a:pt x="2512140" y="422004"/>
                </a:lnTo>
                <a:lnTo>
                  <a:pt x="2670297" y="410574"/>
                </a:lnTo>
                <a:lnTo>
                  <a:pt x="2722916" y="405494"/>
                </a:lnTo>
                <a:lnTo>
                  <a:pt x="2775491" y="399144"/>
                </a:lnTo>
                <a:lnTo>
                  <a:pt x="2971490" y="378824"/>
                </a:lnTo>
                <a:lnTo>
                  <a:pt x="3013072" y="373744"/>
                </a:lnTo>
                <a:lnTo>
                  <a:pt x="3137847" y="362314"/>
                </a:lnTo>
                <a:lnTo>
                  <a:pt x="3175106" y="358504"/>
                </a:lnTo>
                <a:lnTo>
                  <a:pt x="3249004" y="345804"/>
                </a:lnTo>
                <a:lnTo>
                  <a:pt x="3285434" y="336914"/>
                </a:lnTo>
                <a:lnTo>
                  <a:pt x="3314089" y="328024"/>
                </a:lnTo>
                <a:lnTo>
                  <a:pt x="3341901" y="316594"/>
                </a:lnTo>
                <a:lnTo>
                  <a:pt x="3365976" y="305164"/>
                </a:lnTo>
                <a:close/>
              </a:path>
              <a:path w="3828415" h="730885">
                <a:moveTo>
                  <a:pt x="3479353" y="94344"/>
                </a:moveTo>
                <a:lnTo>
                  <a:pt x="3276348" y="94344"/>
                </a:lnTo>
                <a:lnTo>
                  <a:pt x="3286751" y="95614"/>
                </a:lnTo>
                <a:lnTo>
                  <a:pt x="3297003" y="95614"/>
                </a:lnTo>
                <a:lnTo>
                  <a:pt x="3302622" y="105774"/>
                </a:lnTo>
                <a:lnTo>
                  <a:pt x="3304571" y="114664"/>
                </a:lnTo>
                <a:lnTo>
                  <a:pt x="3303545" y="124824"/>
                </a:lnTo>
                <a:lnTo>
                  <a:pt x="3300242" y="133714"/>
                </a:lnTo>
                <a:lnTo>
                  <a:pt x="3250984" y="165464"/>
                </a:lnTo>
                <a:lnTo>
                  <a:pt x="3199206" y="178164"/>
                </a:lnTo>
                <a:lnTo>
                  <a:pt x="3134376" y="187054"/>
                </a:lnTo>
                <a:lnTo>
                  <a:pt x="2624231" y="240394"/>
                </a:lnTo>
                <a:lnTo>
                  <a:pt x="2573706" y="244204"/>
                </a:lnTo>
                <a:lnTo>
                  <a:pt x="2421993" y="251824"/>
                </a:lnTo>
                <a:lnTo>
                  <a:pt x="2371380" y="253094"/>
                </a:lnTo>
                <a:lnTo>
                  <a:pt x="3430515" y="253094"/>
                </a:lnTo>
                <a:lnTo>
                  <a:pt x="3459252" y="209914"/>
                </a:lnTo>
                <a:lnTo>
                  <a:pt x="3477784" y="143874"/>
                </a:lnTo>
                <a:lnTo>
                  <a:pt x="3480231" y="109584"/>
                </a:lnTo>
                <a:lnTo>
                  <a:pt x="3479353" y="94344"/>
                </a:lnTo>
                <a:close/>
              </a:path>
              <a:path w="3828415" h="730885">
                <a:moveTo>
                  <a:pt x="3455637" y="364"/>
                </a:moveTo>
                <a:lnTo>
                  <a:pt x="1571519" y="364"/>
                </a:lnTo>
                <a:lnTo>
                  <a:pt x="1665257" y="25764"/>
                </a:lnTo>
                <a:lnTo>
                  <a:pt x="1805672" y="60054"/>
                </a:lnTo>
                <a:lnTo>
                  <a:pt x="1852613" y="70214"/>
                </a:lnTo>
                <a:lnTo>
                  <a:pt x="1899652" y="81644"/>
                </a:lnTo>
                <a:lnTo>
                  <a:pt x="1946806" y="90534"/>
                </a:lnTo>
                <a:lnTo>
                  <a:pt x="1994093" y="100694"/>
                </a:lnTo>
                <a:lnTo>
                  <a:pt x="2041532" y="109584"/>
                </a:lnTo>
                <a:lnTo>
                  <a:pt x="2147602" y="124824"/>
                </a:lnTo>
                <a:lnTo>
                  <a:pt x="2200776" y="131174"/>
                </a:lnTo>
                <a:lnTo>
                  <a:pt x="2254048" y="136254"/>
                </a:lnTo>
                <a:lnTo>
                  <a:pt x="2307419" y="140064"/>
                </a:lnTo>
                <a:lnTo>
                  <a:pt x="2360893" y="142604"/>
                </a:lnTo>
                <a:lnTo>
                  <a:pt x="2519193" y="142604"/>
                </a:lnTo>
                <a:lnTo>
                  <a:pt x="2570199" y="140064"/>
                </a:lnTo>
                <a:lnTo>
                  <a:pt x="2621182" y="138794"/>
                </a:lnTo>
                <a:lnTo>
                  <a:pt x="2774010" y="131174"/>
                </a:lnTo>
                <a:lnTo>
                  <a:pt x="2824918" y="127364"/>
                </a:lnTo>
                <a:lnTo>
                  <a:pt x="2875811" y="124824"/>
                </a:lnTo>
                <a:lnTo>
                  <a:pt x="2977560" y="117204"/>
                </a:lnTo>
                <a:lnTo>
                  <a:pt x="3033107" y="112124"/>
                </a:lnTo>
                <a:lnTo>
                  <a:pt x="3088661" y="108314"/>
                </a:lnTo>
                <a:lnTo>
                  <a:pt x="3144222" y="103234"/>
                </a:lnTo>
                <a:lnTo>
                  <a:pt x="3255360" y="95614"/>
                </a:lnTo>
                <a:lnTo>
                  <a:pt x="3265862" y="94344"/>
                </a:lnTo>
                <a:lnTo>
                  <a:pt x="3479353" y="94344"/>
                </a:lnTo>
                <a:lnTo>
                  <a:pt x="3478256" y="75294"/>
                </a:lnTo>
                <a:lnTo>
                  <a:pt x="3471806" y="42274"/>
                </a:lnTo>
                <a:lnTo>
                  <a:pt x="3455637" y="3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32864" y="0"/>
            <a:ext cx="2027555" cy="530225"/>
          </a:xfrm>
          <a:custGeom>
            <a:avLst/>
            <a:gdLst/>
            <a:ahLst/>
            <a:cxnLst/>
            <a:rect l="l" t="t" r="r" b="b"/>
            <a:pathLst>
              <a:path w="2027554" h="530225">
                <a:moveTo>
                  <a:pt x="1312964" y="12"/>
                </a:moveTo>
                <a:lnTo>
                  <a:pt x="746340" y="12"/>
                </a:lnTo>
                <a:lnTo>
                  <a:pt x="776617" y="13525"/>
                </a:lnTo>
                <a:lnTo>
                  <a:pt x="826122" y="32537"/>
                </a:lnTo>
                <a:lnTo>
                  <a:pt x="872642" y="47548"/>
                </a:lnTo>
                <a:lnTo>
                  <a:pt x="919607" y="59613"/>
                </a:lnTo>
                <a:lnTo>
                  <a:pt x="967028" y="68414"/>
                </a:lnTo>
                <a:lnTo>
                  <a:pt x="1014958" y="73647"/>
                </a:lnTo>
                <a:lnTo>
                  <a:pt x="1063434" y="74980"/>
                </a:lnTo>
                <a:lnTo>
                  <a:pt x="1112469" y="72110"/>
                </a:lnTo>
                <a:lnTo>
                  <a:pt x="1161783" y="64528"/>
                </a:lnTo>
                <a:lnTo>
                  <a:pt x="1208544" y="52197"/>
                </a:lnTo>
                <a:lnTo>
                  <a:pt x="1252728" y="35039"/>
                </a:lnTo>
                <a:lnTo>
                  <a:pt x="1294282" y="12992"/>
                </a:lnTo>
                <a:lnTo>
                  <a:pt x="1312964" y="12"/>
                </a:lnTo>
                <a:close/>
              </a:path>
              <a:path w="2027554" h="530225">
                <a:moveTo>
                  <a:pt x="2027123" y="175869"/>
                </a:moveTo>
                <a:lnTo>
                  <a:pt x="2019820" y="169443"/>
                </a:lnTo>
                <a:lnTo>
                  <a:pt x="1991004" y="144119"/>
                </a:lnTo>
                <a:lnTo>
                  <a:pt x="1955876" y="108026"/>
                </a:lnTo>
                <a:lnTo>
                  <a:pt x="1922500" y="70421"/>
                </a:lnTo>
                <a:lnTo>
                  <a:pt x="1890725" y="31445"/>
                </a:lnTo>
                <a:lnTo>
                  <a:pt x="1866976" y="0"/>
                </a:lnTo>
                <a:lnTo>
                  <a:pt x="1669199" y="0"/>
                </a:lnTo>
                <a:lnTo>
                  <a:pt x="1646326" y="43014"/>
                </a:lnTo>
                <a:lnTo>
                  <a:pt x="1617687" y="87083"/>
                </a:lnTo>
                <a:lnTo>
                  <a:pt x="1585620" y="127990"/>
                </a:lnTo>
                <a:lnTo>
                  <a:pt x="1550149" y="165760"/>
                </a:lnTo>
                <a:lnTo>
                  <a:pt x="1511350" y="200431"/>
                </a:lnTo>
                <a:lnTo>
                  <a:pt x="1469275" y="232054"/>
                </a:lnTo>
                <a:lnTo>
                  <a:pt x="1423949" y="260654"/>
                </a:lnTo>
                <a:lnTo>
                  <a:pt x="1379969" y="284060"/>
                </a:lnTo>
                <a:lnTo>
                  <a:pt x="1335316" y="303961"/>
                </a:lnTo>
                <a:lnTo>
                  <a:pt x="1289989" y="320446"/>
                </a:lnTo>
                <a:lnTo>
                  <a:pt x="1244053" y="333641"/>
                </a:lnTo>
                <a:lnTo>
                  <a:pt x="1197495" y="343674"/>
                </a:lnTo>
                <a:lnTo>
                  <a:pt x="1150366" y="350647"/>
                </a:lnTo>
                <a:lnTo>
                  <a:pt x="1102677" y="354672"/>
                </a:lnTo>
                <a:lnTo>
                  <a:pt x="1054455" y="355866"/>
                </a:lnTo>
                <a:lnTo>
                  <a:pt x="1005738" y="354355"/>
                </a:lnTo>
                <a:lnTo>
                  <a:pt x="956525" y="350227"/>
                </a:lnTo>
                <a:lnTo>
                  <a:pt x="902589" y="342811"/>
                </a:lnTo>
                <a:lnTo>
                  <a:pt x="849363" y="332536"/>
                </a:lnTo>
                <a:lnTo>
                  <a:pt x="796810" y="319684"/>
                </a:lnTo>
                <a:lnTo>
                  <a:pt x="744842" y="304482"/>
                </a:lnTo>
                <a:lnTo>
                  <a:pt x="693407" y="287223"/>
                </a:lnTo>
                <a:lnTo>
                  <a:pt x="642442" y="268135"/>
                </a:lnTo>
                <a:lnTo>
                  <a:pt x="593496" y="247840"/>
                </a:lnTo>
                <a:lnTo>
                  <a:pt x="546125" y="225945"/>
                </a:lnTo>
                <a:lnTo>
                  <a:pt x="500329" y="202488"/>
                </a:lnTo>
                <a:lnTo>
                  <a:pt x="456095" y="177431"/>
                </a:lnTo>
                <a:lnTo>
                  <a:pt x="413448" y="150812"/>
                </a:lnTo>
                <a:lnTo>
                  <a:pt x="372364" y="122605"/>
                </a:lnTo>
                <a:lnTo>
                  <a:pt x="332854" y="92824"/>
                </a:lnTo>
                <a:lnTo>
                  <a:pt x="294906" y="61468"/>
                </a:lnTo>
                <a:lnTo>
                  <a:pt x="258521" y="28536"/>
                </a:lnTo>
                <a:lnTo>
                  <a:pt x="229743" y="0"/>
                </a:lnTo>
                <a:lnTo>
                  <a:pt x="0" y="0"/>
                </a:lnTo>
                <a:lnTo>
                  <a:pt x="34480" y="43789"/>
                </a:lnTo>
                <a:lnTo>
                  <a:pt x="67525" y="82169"/>
                </a:lnTo>
                <a:lnTo>
                  <a:pt x="102120" y="119202"/>
                </a:lnTo>
                <a:lnTo>
                  <a:pt x="138290" y="154876"/>
                </a:lnTo>
                <a:lnTo>
                  <a:pt x="176047" y="189179"/>
                </a:lnTo>
                <a:lnTo>
                  <a:pt x="215417" y="222072"/>
                </a:lnTo>
                <a:lnTo>
                  <a:pt x="256400" y="253568"/>
                </a:lnTo>
                <a:lnTo>
                  <a:pt x="299021" y="283629"/>
                </a:lnTo>
                <a:lnTo>
                  <a:pt x="343306" y="312242"/>
                </a:lnTo>
                <a:lnTo>
                  <a:pt x="388137" y="338874"/>
                </a:lnTo>
                <a:lnTo>
                  <a:pt x="433692" y="363804"/>
                </a:lnTo>
                <a:lnTo>
                  <a:pt x="479971" y="387045"/>
                </a:lnTo>
                <a:lnTo>
                  <a:pt x="526961" y="408635"/>
                </a:lnTo>
                <a:lnTo>
                  <a:pt x="574649" y="428586"/>
                </a:lnTo>
                <a:lnTo>
                  <a:pt x="623011" y="446925"/>
                </a:lnTo>
                <a:lnTo>
                  <a:pt x="672045" y="463689"/>
                </a:lnTo>
                <a:lnTo>
                  <a:pt x="721741" y="478878"/>
                </a:lnTo>
                <a:lnTo>
                  <a:pt x="772083" y="492518"/>
                </a:lnTo>
                <a:lnTo>
                  <a:pt x="822998" y="504456"/>
                </a:lnTo>
                <a:lnTo>
                  <a:pt x="874115" y="514311"/>
                </a:lnTo>
                <a:lnTo>
                  <a:pt x="925449" y="521906"/>
                </a:lnTo>
                <a:lnTo>
                  <a:pt x="976998" y="527088"/>
                </a:lnTo>
                <a:lnTo>
                  <a:pt x="1028788" y="529678"/>
                </a:lnTo>
                <a:lnTo>
                  <a:pt x="1080808" y="529513"/>
                </a:lnTo>
                <a:lnTo>
                  <a:pt x="1133094" y="526440"/>
                </a:lnTo>
                <a:lnTo>
                  <a:pt x="1183474" y="520877"/>
                </a:lnTo>
                <a:lnTo>
                  <a:pt x="1232674" y="513067"/>
                </a:lnTo>
                <a:lnTo>
                  <a:pt x="1280668" y="503008"/>
                </a:lnTo>
                <a:lnTo>
                  <a:pt x="1327416" y="490651"/>
                </a:lnTo>
                <a:lnTo>
                  <a:pt x="1372933" y="475957"/>
                </a:lnTo>
                <a:lnTo>
                  <a:pt x="1417180" y="458901"/>
                </a:lnTo>
                <a:lnTo>
                  <a:pt x="1460144" y="439445"/>
                </a:lnTo>
                <a:lnTo>
                  <a:pt x="1501813" y="417563"/>
                </a:lnTo>
                <a:lnTo>
                  <a:pt x="1542148" y="393217"/>
                </a:lnTo>
                <a:lnTo>
                  <a:pt x="1581150" y="366369"/>
                </a:lnTo>
                <a:lnTo>
                  <a:pt x="1594599" y="355866"/>
                </a:lnTo>
                <a:lnTo>
                  <a:pt x="1618792" y="336981"/>
                </a:lnTo>
                <a:lnTo>
                  <a:pt x="1655051" y="305041"/>
                </a:lnTo>
                <a:lnTo>
                  <a:pt x="1689925" y="270510"/>
                </a:lnTo>
                <a:lnTo>
                  <a:pt x="1723377" y="233337"/>
                </a:lnTo>
                <a:lnTo>
                  <a:pt x="1759927" y="187845"/>
                </a:lnTo>
                <a:lnTo>
                  <a:pt x="1764842" y="182156"/>
                </a:lnTo>
                <a:lnTo>
                  <a:pt x="1770189" y="176110"/>
                </a:lnTo>
                <a:lnTo>
                  <a:pt x="1776031" y="169443"/>
                </a:lnTo>
                <a:lnTo>
                  <a:pt x="1791995" y="186728"/>
                </a:lnTo>
                <a:lnTo>
                  <a:pt x="1855939" y="252780"/>
                </a:lnTo>
                <a:lnTo>
                  <a:pt x="1906841" y="301612"/>
                </a:lnTo>
                <a:lnTo>
                  <a:pt x="1948878" y="334797"/>
                </a:lnTo>
                <a:lnTo>
                  <a:pt x="1993544" y="362991"/>
                </a:lnTo>
                <a:lnTo>
                  <a:pt x="2027123" y="379552"/>
                </a:lnTo>
                <a:lnTo>
                  <a:pt x="2027123" y="175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730" y="0"/>
            <a:ext cx="1904364" cy="730885"/>
          </a:xfrm>
          <a:custGeom>
            <a:avLst/>
            <a:gdLst/>
            <a:ahLst/>
            <a:cxnLst/>
            <a:rect l="l" t="t" r="r" b="b"/>
            <a:pathLst>
              <a:path w="1904364" h="730885">
                <a:moveTo>
                  <a:pt x="1187450" y="369570"/>
                </a:moveTo>
                <a:lnTo>
                  <a:pt x="1172413" y="323075"/>
                </a:lnTo>
                <a:lnTo>
                  <a:pt x="1147102" y="294347"/>
                </a:lnTo>
                <a:lnTo>
                  <a:pt x="1114450" y="274091"/>
                </a:lnTo>
                <a:lnTo>
                  <a:pt x="823823" y="126161"/>
                </a:lnTo>
                <a:lnTo>
                  <a:pt x="569658" y="0"/>
                </a:lnTo>
                <a:lnTo>
                  <a:pt x="226402" y="0"/>
                </a:lnTo>
                <a:lnTo>
                  <a:pt x="273913" y="33172"/>
                </a:lnTo>
                <a:lnTo>
                  <a:pt x="315544" y="59893"/>
                </a:lnTo>
                <a:lnTo>
                  <a:pt x="358025" y="85305"/>
                </a:lnTo>
                <a:lnTo>
                  <a:pt x="401320" y="109474"/>
                </a:lnTo>
                <a:lnTo>
                  <a:pt x="445350" y="132473"/>
                </a:lnTo>
                <a:lnTo>
                  <a:pt x="629437" y="224104"/>
                </a:lnTo>
                <a:lnTo>
                  <a:pt x="635749" y="227482"/>
                </a:lnTo>
                <a:lnTo>
                  <a:pt x="642010" y="231152"/>
                </a:lnTo>
                <a:lnTo>
                  <a:pt x="655053" y="239052"/>
                </a:lnTo>
                <a:lnTo>
                  <a:pt x="645515" y="245465"/>
                </a:lnTo>
                <a:lnTo>
                  <a:pt x="635762" y="248056"/>
                </a:lnTo>
                <a:lnTo>
                  <a:pt x="616623" y="249339"/>
                </a:lnTo>
                <a:lnTo>
                  <a:pt x="542175" y="258368"/>
                </a:lnTo>
                <a:lnTo>
                  <a:pt x="468020" y="268973"/>
                </a:lnTo>
                <a:lnTo>
                  <a:pt x="421678" y="278345"/>
                </a:lnTo>
                <a:lnTo>
                  <a:pt x="376072" y="289966"/>
                </a:lnTo>
                <a:lnTo>
                  <a:pt x="331279" y="304012"/>
                </a:lnTo>
                <a:lnTo>
                  <a:pt x="287401" y="320662"/>
                </a:lnTo>
                <a:lnTo>
                  <a:pt x="244513" y="340093"/>
                </a:lnTo>
                <a:lnTo>
                  <a:pt x="202679" y="362496"/>
                </a:lnTo>
                <a:lnTo>
                  <a:pt x="162864" y="388404"/>
                </a:lnTo>
                <a:lnTo>
                  <a:pt x="127304" y="417499"/>
                </a:lnTo>
                <a:lnTo>
                  <a:pt x="96100" y="449846"/>
                </a:lnTo>
                <a:lnTo>
                  <a:pt x="69342" y="485457"/>
                </a:lnTo>
                <a:lnTo>
                  <a:pt x="47129" y="524395"/>
                </a:lnTo>
                <a:lnTo>
                  <a:pt x="29540" y="566686"/>
                </a:lnTo>
                <a:lnTo>
                  <a:pt x="16687" y="612368"/>
                </a:lnTo>
                <a:lnTo>
                  <a:pt x="7162" y="671233"/>
                </a:lnTo>
                <a:lnTo>
                  <a:pt x="3683" y="700938"/>
                </a:lnTo>
                <a:lnTo>
                  <a:pt x="0" y="730618"/>
                </a:lnTo>
                <a:lnTo>
                  <a:pt x="171564" y="730618"/>
                </a:lnTo>
                <a:lnTo>
                  <a:pt x="180213" y="675792"/>
                </a:lnTo>
                <a:lnTo>
                  <a:pt x="191858" y="629107"/>
                </a:lnTo>
                <a:lnTo>
                  <a:pt x="211188" y="588238"/>
                </a:lnTo>
                <a:lnTo>
                  <a:pt x="238086" y="553123"/>
                </a:lnTo>
                <a:lnTo>
                  <a:pt x="272440" y="523659"/>
                </a:lnTo>
                <a:lnTo>
                  <a:pt x="314134" y="499770"/>
                </a:lnTo>
                <a:lnTo>
                  <a:pt x="357149" y="480593"/>
                </a:lnTo>
                <a:lnTo>
                  <a:pt x="403504" y="463537"/>
                </a:lnTo>
                <a:lnTo>
                  <a:pt x="450811" y="450126"/>
                </a:lnTo>
                <a:lnTo>
                  <a:pt x="498894" y="439737"/>
                </a:lnTo>
                <a:lnTo>
                  <a:pt x="547547" y="431736"/>
                </a:lnTo>
                <a:lnTo>
                  <a:pt x="598131" y="425424"/>
                </a:lnTo>
                <a:lnTo>
                  <a:pt x="648639" y="421017"/>
                </a:lnTo>
                <a:lnTo>
                  <a:pt x="699084" y="418490"/>
                </a:lnTo>
                <a:lnTo>
                  <a:pt x="749452" y="417817"/>
                </a:lnTo>
                <a:lnTo>
                  <a:pt x="799757" y="418973"/>
                </a:lnTo>
                <a:lnTo>
                  <a:pt x="849998" y="421932"/>
                </a:lnTo>
                <a:lnTo>
                  <a:pt x="900163" y="426669"/>
                </a:lnTo>
                <a:lnTo>
                  <a:pt x="950264" y="433184"/>
                </a:lnTo>
                <a:lnTo>
                  <a:pt x="1000290" y="441426"/>
                </a:lnTo>
                <a:lnTo>
                  <a:pt x="1050251" y="451383"/>
                </a:lnTo>
                <a:lnTo>
                  <a:pt x="1060729" y="453605"/>
                </a:lnTo>
                <a:lnTo>
                  <a:pt x="1071257" y="455650"/>
                </a:lnTo>
                <a:lnTo>
                  <a:pt x="1081836" y="457327"/>
                </a:lnTo>
                <a:lnTo>
                  <a:pt x="1092441" y="458482"/>
                </a:lnTo>
                <a:lnTo>
                  <a:pt x="1117993" y="457530"/>
                </a:lnTo>
                <a:lnTo>
                  <a:pt x="1159840" y="436714"/>
                </a:lnTo>
                <a:lnTo>
                  <a:pt x="1185100" y="393039"/>
                </a:lnTo>
                <a:lnTo>
                  <a:pt x="1187450" y="369570"/>
                </a:lnTo>
                <a:close/>
              </a:path>
              <a:path w="1904364" h="730885">
                <a:moveTo>
                  <a:pt x="1381086" y="730618"/>
                </a:moveTo>
                <a:lnTo>
                  <a:pt x="1344358" y="696315"/>
                </a:lnTo>
                <a:lnTo>
                  <a:pt x="1308481" y="676922"/>
                </a:lnTo>
                <a:lnTo>
                  <a:pt x="1271308" y="660831"/>
                </a:lnTo>
                <a:lnTo>
                  <a:pt x="1233004" y="647738"/>
                </a:lnTo>
                <a:lnTo>
                  <a:pt x="1193736" y="637400"/>
                </a:lnTo>
                <a:lnTo>
                  <a:pt x="1153058" y="628484"/>
                </a:lnTo>
                <a:lnTo>
                  <a:pt x="1112240" y="620204"/>
                </a:lnTo>
                <a:lnTo>
                  <a:pt x="1071308" y="612482"/>
                </a:lnTo>
                <a:lnTo>
                  <a:pt x="1030300" y="605205"/>
                </a:lnTo>
                <a:lnTo>
                  <a:pt x="978281" y="597027"/>
                </a:lnTo>
                <a:lnTo>
                  <a:pt x="926172" y="590486"/>
                </a:lnTo>
                <a:lnTo>
                  <a:pt x="873950" y="585673"/>
                </a:lnTo>
                <a:lnTo>
                  <a:pt x="821639" y="582676"/>
                </a:lnTo>
                <a:lnTo>
                  <a:pt x="769226" y="581609"/>
                </a:lnTo>
                <a:lnTo>
                  <a:pt x="716699" y="582536"/>
                </a:lnTo>
                <a:lnTo>
                  <a:pt x="664095" y="585571"/>
                </a:lnTo>
                <a:lnTo>
                  <a:pt x="624738" y="589394"/>
                </a:lnTo>
                <a:lnTo>
                  <a:pt x="585787" y="595325"/>
                </a:lnTo>
                <a:lnTo>
                  <a:pt x="547420" y="604278"/>
                </a:lnTo>
                <a:lnTo>
                  <a:pt x="509854" y="617181"/>
                </a:lnTo>
                <a:lnTo>
                  <a:pt x="448741" y="651852"/>
                </a:lnTo>
                <a:lnTo>
                  <a:pt x="400634" y="702932"/>
                </a:lnTo>
                <a:lnTo>
                  <a:pt x="392811" y="722985"/>
                </a:lnTo>
                <a:lnTo>
                  <a:pt x="394601" y="730618"/>
                </a:lnTo>
                <a:lnTo>
                  <a:pt x="1381086" y="730618"/>
                </a:lnTo>
                <a:close/>
              </a:path>
              <a:path w="1904364" h="730885">
                <a:moveTo>
                  <a:pt x="1904339" y="730618"/>
                </a:moveTo>
                <a:lnTo>
                  <a:pt x="1863763" y="687781"/>
                </a:lnTo>
                <a:lnTo>
                  <a:pt x="1849297" y="676719"/>
                </a:lnTo>
                <a:lnTo>
                  <a:pt x="1797177" y="633437"/>
                </a:lnTo>
                <a:lnTo>
                  <a:pt x="1760791" y="600252"/>
                </a:lnTo>
                <a:lnTo>
                  <a:pt x="1725841" y="565873"/>
                </a:lnTo>
                <a:lnTo>
                  <a:pt x="1692262" y="530352"/>
                </a:lnTo>
                <a:lnTo>
                  <a:pt x="1660029" y="493725"/>
                </a:lnTo>
                <a:lnTo>
                  <a:pt x="1629079" y="456031"/>
                </a:lnTo>
                <a:lnTo>
                  <a:pt x="1599361" y="417296"/>
                </a:lnTo>
                <a:lnTo>
                  <a:pt x="1570837" y="377571"/>
                </a:lnTo>
                <a:lnTo>
                  <a:pt x="1543469" y="336905"/>
                </a:lnTo>
                <a:lnTo>
                  <a:pt x="1517192" y="295313"/>
                </a:lnTo>
                <a:lnTo>
                  <a:pt x="1491957" y="252844"/>
                </a:lnTo>
                <a:lnTo>
                  <a:pt x="1466583" y="206413"/>
                </a:lnTo>
                <a:lnTo>
                  <a:pt x="1443532" y="159296"/>
                </a:lnTo>
                <a:lnTo>
                  <a:pt x="1422730" y="111518"/>
                </a:lnTo>
                <a:lnTo>
                  <a:pt x="1404137" y="63080"/>
                </a:lnTo>
                <a:lnTo>
                  <a:pt x="1387690" y="14020"/>
                </a:lnTo>
                <a:lnTo>
                  <a:pt x="1383639" y="0"/>
                </a:lnTo>
                <a:lnTo>
                  <a:pt x="1202956" y="0"/>
                </a:lnTo>
                <a:lnTo>
                  <a:pt x="1221714" y="66890"/>
                </a:lnTo>
                <a:lnTo>
                  <a:pt x="1238796" y="117868"/>
                </a:lnTo>
                <a:lnTo>
                  <a:pt x="1258163" y="168236"/>
                </a:lnTo>
                <a:lnTo>
                  <a:pt x="1278940" y="216522"/>
                </a:lnTo>
                <a:lnTo>
                  <a:pt x="1301203" y="263842"/>
                </a:lnTo>
                <a:lnTo>
                  <a:pt x="1324927" y="310210"/>
                </a:lnTo>
                <a:lnTo>
                  <a:pt x="1350086" y="355638"/>
                </a:lnTo>
                <a:lnTo>
                  <a:pt x="1376667" y="400138"/>
                </a:lnTo>
                <a:lnTo>
                  <a:pt x="1404645" y="443725"/>
                </a:lnTo>
                <a:lnTo>
                  <a:pt x="1433995" y="486410"/>
                </a:lnTo>
                <a:lnTo>
                  <a:pt x="1464703" y="528205"/>
                </a:lnTo>
                <a:lnTo>
                  <a:pt x="1496733" y="569125"/>
                </a:lnTo>
                <a:lnTo>
                  <a:pt x="1530057" y="609193"/>
                </a:lnTo>
                <a:lnTo>
                  <a:pt x="1564678" y="648411"/>
                </a:lnTo>
                <a:lnTo>
                  <a:pt x="1600555" y="686790"/>
                </a:lnTo>
                <a:lnTo>
                  <a:pt x="1614131" y="700481"/>
                </a:lnTo>
                <a:lnTo>
                  <a:pt x="1620761" y="707453"/>
                </a:lnTo>
                <a:lnTo>
                  <a:pt x="1626984" y="714756"/>
                </a:lnTo>
                <a:lnTo>
                  <a:pt x="1629930" y="718477"/>
                </a:lnTo>
                <a:lnTo>
                  <a:pt x="1629003" y="725246"/>
                </a:lnTo>
                <a:lnTo>
                  <a:pt x="1629841" y="730618"/>
                </a:lnTo>
                <a:lnTo>
                  <a:pt x="1904339" y="7306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07669" y="125247"/>
            <a:ext cx="1133475" cy="501015"/>
          </a:xfrm>
          <a:custGeom>
            <a:avLst/>
            <a:gdLst/>
            <a:ahLst/>
            <a:cxnLst/>
            <a:rect l="l" t="t" r="r" b="b"/>
            <a:pathLst>
              <a:path w="1133475" h="501015">
                <a:moveTo>
                  <a:pt x="891095" y="99695"/>
                </a:moveTo>
                <a:lnTo>
                  <a:pt x="883259" y="49072"/>
                </a:lnTo>
                <a:lnTo>
                  <a:pt x="850773" y="13119"/>
                </a:lnTo>
                <a:lnTo>
                  <a:pt x="809726" y="0"/>
                </a:lnTo>
                <a:lnTo>
                  <a:pt x="794054" y="977"/>
                </a:lnTo>
                <a:lnTo>
                  <a:pt x="778687" y="4432"/>
                </a:lnTo>
                <a:lnTo>
                  <a:pt x="763397" y="9258"/>
                </a:lnTo>
                <a:lnTo>
                  <a:pt x="716902" y="25298"/>
                </a:lnTo>
                <a:lnTo>
                  <a:pt x="693521" y="32740"/>
                </a:lnTo>
                <a:lnTo>
                  <a:pt x="618731" y="50203"/>
                </a:lnTo>
                <a:lnTo>
                  <a:pt x="567448" y="60769"/>
                </a:lnTo>
                <a:lnTo>
                  <a:pt x="457796" y="82727"/>
                </a:lnTo>
                <a:lnTo>
                  <a:pt x="450532" y="82892"/>
                </a:lnTo>
                <a:lnTo>
                  <a:pt x="443661" y="84645"/>
                </a:lnTo>
                <a:lnTo>
                  <a:pt x="417080" y="96291"/>
                </a:lnTo>
                <a:lnTo>
                  <a:pt x="397357" y="114922"/>
                </a:lnTo>
                <a:lnTo>
                  <a:pt x="385673" y="138861"/>
                </a:lnTo>
                <a:lnTo>
                  <a:pt x="383235" y="166408"/>
                </a:lnTo>
                <a:lnTo>
                  <a:pt x="390486" y="193179"/>
                </a:lnTo>
                <a:lnTo>
                  <a:pt x="406095" y="214731"/>
                </a:lnTo>
                <a:lnTo>
                  <a:pt x="428701" y="229641"/>
                </a:lnTo>
                <a:lnTo>
                  <a:pt x="456933" y="236486"/>
                </a:lnTo>
                <a:lnTo>
                  <a:pt x="467664" y="236982"/>
                </a:lnTo>
                <a:lnTo>
                  <a:pt x="504037" y="236664"/>
                </a:lnTo>
                <a:lnTo>
                  <a:pt x="584987" y="229819"/>
                </a:lnTo>
                <a:lnTo>
                  <a:pt x="632726" y="224320"/>
                </a:lnTo>
                <a:lnTo>
                  <a:pt x="679767" y="215849"/>
                </a:lnTo>
                <a:lnTo>
                  <a:pt x="726160" y="204673"/>
                </a:lnTo>
                <a:lnTo>
                  <a:pt x="771969" y="191058"/>
                </a:lnTo>
                <a:lnTo>
                  <a:pt x="817257" y="175260"/>
                </a:lnTo>
                <a:lnTo>
                  <a:pt x="851827" y="158597"/>
                </a:lnTo>
                <a:lnTo>
                  <a:pt x="884453" y="122301"/>
                </a:lnTo>
                <a:lnTo>
                  <a:pt x="891095" y="99695"/>
                </a:lnTo>
                <a:close/>
              </a:path>
              <a:path w="1133475" h="501015">
                <a:moveTo>
                  <a:pt x="1133246" y="373557"/>
                </a:moveTo>
                <a:lnTo>
                  <a:pt x="1120025" y="310680"/>
                </a:lnTo>
                <a:lnTo>
                  <a:pt x="1069149" y="275272"/>
                </a:lnTo>
                <a:lnTo>
                  <a:pt x="1036027" y="272707"/>
                </a:lnTo>
                <a:lnTo>
                  <a:pt x="1028954" y="273418"/>
                </a:lnTo>
                <a:lnTo>
                  <a:pt x="1022045" y="275755"/>
                </a:lnTo>
                <a:lnTo>
                  <a:pt x="825195" y="301828"/>
                </a:lnTo>
                <a:lnTo>
                  <a:pt x="777697" y="307644"/>
                </a:lnTo>
                <a:lnTo>
                  <a:pt x="730148" y="312966"/>
                </a:lnTo>
                <a:lnTo>
                  <a:pt x="676732" y="317766"/>
                </a:lnTo>
                <a:lnTo>
                  <a:pt x="623100" y="321081"/>
                </a:lnTo>
                <a:lnTo>
                  <a:pt x="569137" y="323164"/>
                </a:lnTo>
                <a:lnTo>
                  <a:pt x="514756" y="324269"/>
                </a:lnTo>
                <a:lnTo>
                  <a:pt x="459816" y="324637"/>
                </a:lnTo>
                <a:lnTo>
                  <a:pt x="404228" y="324523"/>
                </a:lnTo>
                <a:lnTo>
                  <a:pt x="85140" y="320979"/>
                </a:lnTo>
                <a:lnTo>
                  <a:pt x="75501" y="321297"/>
                </a:lnTo>
                <a:lnTo>
                  <a:pt x="21742" y="342671"/>
                </a:lnTo>
                <a:lnTo>
                  <a:pt x="0" y="385318"/>
                </a:lnTo>
                <a:lnTo>
                  <a:pt x="393" y="411721"/>
                </a:lnTo>
                <a:lnTo>
                  <a:pt x="24549" y="454456"/>
                </a:lnTo>
                <a:lnTo>
                  <a:pt x="61074" y="472579"/>
                </a:lnTo>
                <a:lnTo>
                  <a:pt x="175844" y="486765"/>
                </a:lnTo>
                <a:lnTo>
                  <a:pt x="225920" y="491909"/>
                </a:lnTo>
                <a:lnTo>
                  <a:pt x="276072" y="495922"/>
                </a:lnTo>
                <a:lnTo>
                  <a:pt x="325615" y="498576"/>
                </a:lnTo>
                <a:lnTo>
                  <a:pt x="375145" y="500151"/>
                </a:lnTo>
                <a:lnTo>
                  <a:pt x="424675" y="500735"/>
                </a:lnTo>
                <a:lnTo>
                  <a:pt x="474205" y="500405"/>
                </a:lnTo>
                <a:lnTo>
                  <a:pt x="523709" y="499224"/>
                </a:lnTo>
                <a:lnTo>
                  <a:pt x="573201" y="497281"/>
                </a:lnTo>
                <a:lnTo>
                  <a:pt x="622681" y="494639"/>
                </a:lnTo>
                <a:lnTo>
                  <a:pt x="672122" y="491388"/>
                </a:lnTo>
                <a:lnTo>
                  <a:pt x="721550" y="487591"/>
                </a:lnTo>
                <a:lnTo>
                  <a:pt x="773595" y="482828"/>
                </a:lnTo>
                <a:lnTo>
                  <a:pt x="825563" y="477240"/>
                </a:lnTo>
                <a:lnTo>
                  <a:pt x="877506" y="471081"/>
                </a:lnTo>
                <a:lnTo>
                  <a:pt x="981303" y="458177"/>
                </a:lnTo>
                <a:lnTo>
                  <a:pt x="1025829" y="451586"/>
                </a:lnTo>
                <a:lnTo>
                  <a:pt x="1069759" y="441985"/>
                </a:lnTo>
                <a:lnTo>
                  <a:pt x="1122273" y="403618"/>
                </a:lnTo>
                <a:lnTo>
                  <a:pt x="1133246" y="3735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0087" y="89181"/>
            <a:ext cx="161950" cy="1606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5677" y="420589"/>
            <a:ext cx="156815" cy="16294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783696" y="0"/>
            <a:ext cx="151765" cy="57150"/>
          </a:xfrm>
          <a:custGeom>
            <a:avLst/>
            <a:gdLst/>
            <a:ahLst/>
            <a:cxnLst/>
            <a:rect l="l" t="t" r="r" b="b"/>
            <a:pathLst>
              <a:path w="151765" h="57150">
                <a:moveTo>
                  <a:pt x="151663" y="0"/>
                </a:moveTo>
                <a:lnTo>
                  <a:pt x="0" y="0"/>
                </a:lnTo>
                <a:lnTo>
                  <a:pt x="1152" y="7299"/>
                </a:lnTo>
                <a:lnTo>
                  <a:pt x="16358" y="32128"/>
                </a:lnTo>
                <a:lnTo>
                  <a:pt x="39775" y="49471"/>
                </a:lnTo>
                <a:lnTo>
                  <a:pt x="69114" y="56830"/>
                </a:lnTo>
                <a:lnTo>
                  <a:pt x="101269" y="51191"/>
                </a:lnTo>
                <a:lnTo>
                  <a:pt x="129453" y="33463"/>
                </a:lnTo>
                <a:lnTo>
                  <a:pt x="149715" y="7232"/>
                </a:lnTo>
                <a:lnTo>
                  <a:pt x="151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797" y="463980"/>
            <a:ext cx="153377" cy="15302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4371" y="1168400"/>
            <a:ext cx="7471257" cy="56034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9900" y="0"/>
            <a:ext cx="9696450" cy="7632700"/>
            <a:chOff x="469900" y="0"/>
            <a:chExt cx="9696450" cy="7632700"/>
          </a:xfrm>
        </p:grpSpPr>
        <p:sp>
          <p:nvSpPr>
            <p:cNvPr id="3" name="object 3"/>
            <p:cNvSpPr/>
            <p:nvPr/>
          </p:nvSpPr>
          <p:spPr>
            <a:xfrm>
              <a:off x="4931791" y="6711298"/>
              <a:ext cx="1772920" cy="909319"/>
            </a:xfrm>
            <a:custGeom>
              <a:avLst/>
              <a:gdLst/>
              <a:ahLst/>
              <a:cxnLst/>
              <a:rect l="l" t="t" r="r" b="b"/>
              <a:pathLst>
                <a:path w="1772920" h="909320">
                  <a:moveTo>
                    <a:pt x="1022265" y="0"/>
                  </a:moveTo>
                  <a:lnTo>
                    <a:pt x="971664" y="223"/>
                  </a:lnTo>
                  <a:lnTo>
                    <a:pt x="920692" y="3208"/>
                  </a:lnTo>
                  <a:lnTo>
                    <a:pt x="869366" y="8901"/>
                  </a:lnTo>
                  <a:lnTo>
                    <a:pt x="817704" y="17249"/>
                  </a:lnTo>
                  <a:lnTo>
                    <a:pt x="767900" y="27708"/>
                  </a:lnTo>
                  <a:lnTo>
                    <a:pt x="719209" y="40311"/>
                  </a:lnTo>
                  <a:lnTo>
                    <a:pt x="671632" y="55051"/>
                  </a:lnTo>
                  <a:lnTo>
                    <a:pt x="625172" y="71922"/>
                  </a:lnTo>
                  <a:lnTo>
                    <a:pt x="579831" y="90914"/>
                  </a:lnTo>
                  <a:lnTo>
                    <a:pt x="535611" y="112022"/>
                  </a:lnTo>
                  <a:lnTo>
                    <a:pt x="492513" y="135238"/>
                  </a:lnTo>
                  <a:lnTo>
                    <a:pt x="450540" y="160554"/>
                  </a:lnTo>
                  <a:lnTo>
                    <a:pt x="409694" y="187964"/>
                  </a:lnTo>
                  <a:lnTo>
                    <a:pt x="369977" y="217460"/>
                  </a:lnTo>
                  <a:lnTo>
                    <a:pt x="331392" y="249035"/>
                  </a:lnTo>
                  <a:lnTo>
                    <a:pt x="293939" y="282681"/>
                  </a:lnTo>
                  <a:lnTo>
                    <a:pt x="257621" y="318391"/>
                  </a:lnTo>
                  <a:lnTo>
                    <a:pt x="222144" y="356536"/>
                  </a:lnTo>
                  <a:lnTo>
                    <a:pt x="188733" y="396025"/>
                  </a:lnTo>
                  <a:lnTo>
                    <a:pt x="157487" y="436914"/>
                  </a:lnTo>
                  <a:lnTo>
                    <a:pt x="128505" y="479257"/>
                  </a:lnTo>
                  <a:lnTo>
                    <a:pt x="101887" y="523112"/>
                  </a:lnTo>
                  <a:lnTo>
                    <a:pt x="77732" y="568532"/>
                  </a:lnTo>
                  <a:lnTo>
                    <a:pt x="56141" y="615572"/>
                  </a:lnTo>
                  <a:lnTo>
                    <a:pt x="37213" y="664289"/>
                  </a:lnTo>
                  <a:lnTo>
                    <a:pt x="21701" y="713260"/>
                  </a:lnTo>
                  <a:lnTo>
                    <a:pt x="9990" y="762793"/>
                  </a:lnTo>
                  <a:lnTo>
                    <a:pt x="2561" y="812939"/>
                  </a:lnTo>
                  <a:lnTo>
                    <a:pt x="25" y="861298"/>
                  </a:lnTo>
                  <a:lnTo>
                    <a:pt x="0" y="865795"/>
                  </a:lnTo>
                  <a:lnTo>
                    <a:pt x="2149" y="908701"/>
                  </a:lnTo>
                  <a:lnTo>
                    <a:pt x="155718" y="908701"/>
                  </a:lnTo>
                  <a:lnTo>
                    <a:pt x="154579" y="902239"/>
                  </a:lnTo>
                  <a:lnTo>
                    <a:pt x="152602" y="870525"/>
                  </a:lnTo>
                  <a:lnTo>
                    <a:pt x="157558" y="807011"/>
                  </a:lnTo>
                  <a:lnTo>
                    <a:pt x="168845" y="753434"/>
                  </a:lnTo>
                  <a:lnTo>
                    <a:pt x="185344" y="701723"/>
                  </a:lnTo>
                  <a:lnTo>
                    <a:pt x="206641" y="651815"/>
                  </a:lnTo>
                  <a:lnTo>
                    <a:pt x="232323" y="603646"/>
                  </a:lnTo>
                  <a:lnTo>
                    <a:pt x="259148" y="560323"/>
                  </a:lnTo>
                  <a:lnTo>
                    <a:pt x="287628" y="519067"/>
                  </a:lnTo>
                  <a:lnTo>
                    <a:pt x="317766" y="479886"/>
                  </a:lnTo>
                  <a:lnTo>
                    <a:pt x="349561" y="442788"/>
                  </a:lnTo>
                  <a:lnTo>
                    <a:pt x="383016" y="407780"/>
                  </a:lnTo>
                  <a:lnTo>
                    <a:pt x="418132" y="374872"/>
                  </a:lnTo>
                  <a:lnTo>
                    <a:pt x="454909" y="344071"/>
                  </a:lnTo>
                  <a:lnTo>
                    <a:pt x="493350" y="315384"/>
                  </a:lnTo>
                  <a:lnTo>
                    <a:pt x="533455" y="288821"/>
                  </a:lnTo>
                  <a:lnTo>
                    <a:pt x="575226" y="264388"/>
                  </a:lnTo>
                  <a:lnTo>
                    <a:pt x="618663" y="242095"/>
                  </a:lnTo>
                  <a:lnTo>
                    <a:pt x="663769" y="221948"/>
                  </a:lnTo>
                  <a:lnTo>
                    <a:pt x="710545" y="203956"/>
                  </a:lnTo>
                  <a:lnTo>
                    <a:pt x="758992" y="188127"/>
                  </a:lnTo>
                  <a:lnTo>
                    <a:pt x="806832" y="175235"/>
                  </a:lnTo>
                  <a:lnTo>
                    <a:pt x="854799" y="165188"/>
                  </a:lnTo>
                  <a:lnTo>
                    <a:pt x="902876" y="158043"/>
                  </a:lnTo>
                  <a:lnTo>
                    <a:pt x="951048" y="153858"/>
                  </a:lnTo>
                  <a:lnTo>
                    <a:pt x="999303" y="152689"/>
                  </a:lnTo>
                  <a:lnTo>
                    <a:pt x="1489688" y="152689"/>
                  </a:lnTo>
                  <a:lnTo>
                    <a:pt x="1457047" y="130498"/>
                  </a:lnTo>
                  <a:lnTo>
                    <a:pt x="1411721" y="103965"/>
                  </a:lnTo>
                  <a:lnTo>
                    <a:pt x="1364689" y="80193"/>
                  </a:lnTo>
                  <a:lnTo>
                    <a:pt x="1317151" y="59607"/>
                  </a:lnTo>
                  <a:lnTo>
                    <a:pt x="1269126" y="42152"/>
                  </a:lnTo>
                  <a:lnTo>
                    <a:pt x="1220630" y="27776"/>
                  </a:lnTo>
                  <a:lnTo>
                    <a:pt x="1171678" y="16425"/>
                  </a:lnTo>
                  <a:lnTo>
                    <a:pt x="1122289" y="8048"/>
                  </a:lnTo>
                  <a:lnTo>
                    <a:pt x="1072479" y="2590"/>
                  </a:lnTo>
                  <a:lnTo>
                    <a:pt x="1022265" y="0"/>
                  </a:lnTo>
                  <a:close/>
                </a:path>
                <a:path w="1772920" h="909320">
                  <a:moveTo>
                    <a:pt x="1005008" y="384777"/>
                  </a:moveTo>
                  <a:lnTo>
                    <a:pt x="959295" y="385835"/>
                  </a:lnTo>
                  <a:lnTo>
                    <a:pt x="914163" y="390756"/>
                  </a:lnTo>
                  <a:lnTo>
                    <a:pt x="869614" y="399520"/>
                  </a:lnTo>
                  <a:lnTo>
                    <a:pt x="825650" y="412111"/>
                  </a:lnTo>
                  <a:lnTo>
                    <a:pt x="782271" y="428510"/>
                  </a:lnTo>
                  <a:lnTo>
                    <a:pt x="739479" y="448700"/>
                  </a:lnTo>
                  <a:lnTo>
                    <a:pt x="697276" y="472663"/>
                  </a:lnTo>
                  <a:lnTo>
                    <a:pt x="655664" y="500382"/>
                  </a:lnTo>
                  <a:lnTo>
                    <a:pt x="617522" y="531126"/>
                  </a:lnTo>
                  <a:lnTo>
                    <a:pt x="583293" y="565649"/>
                  </a:lnTo>
                  <a:lnTo>
                    <a:pt x="552837" y="603661"/>
                  </a:lnTo>
                  <a:lnTo>
                    <a:pt x="526010" y="644870"/>
                  </a:lnTo>
                  <a:lnTo>
                    <a:pt x="501602" y="695599"/>
                  </a:lnTo>
                  <a:lnTo>
                    <a:pt x="486881" y="749899"/>
                  </a:lnTo>
                  <a:lnTo>
                    <a:pt x="485606" y="798489"/>
                  </a:lnTo>
                  <a:lnTo>
                    <a:pt x="485558" y="802798"/>
                  </a:lnTo>
                  <a:lnTo>
                    <a:pt x="498566" y="850880"/>
                  </a:lnTo>
                  <a:lnTo>
                    <a:pt x="524680" y="892569"/>
                  </a:lnTo>
                  <a:lnTo>
                    <a:pt x="543225" y="908701"/>
                  </a:lnTo>
                  <a:lnTo>
                    <a:pt x="856275" y="908701"/>
                  </a:lnTo>
                  <a:lnTo>
                    <a:pt x="929719" y="869035"/>
                  </a:lnTo>
                  <a:lnTo>
                    <a:pt x="972568" y="839358"/>
                  </a:lnTo>
                  <a:lnTo>
                    <a:pt x="1013496" y="806340"/>
                  </a:lnTo>
                  <a:lnTo>
                    <a:pt x="1017331" y="802798"/>
                  </a:lnTo>
                  <a:lnTo>
                    <a:pt x="673186" y="802798"/>
                  </a:lnTo>
                  <a:lnTo>
                    <a:pt x="662014" y="802223"/>
                  </a:lnTo>
                  <a:lnTo>
                    <a:pt x="650157" y="799258"/>
                  </a:lnTo>
                  <a:lnTo>
                    <a:pt x="642396" y="792873"/>
                  </a:lnTo>
                  <a:lnTo>
                    <a:pt x="638669" y="783349"/>
                  </a:lnTo>
                  <a:lnTo>
                    <a:pt x="638913" y="770969"/>
                  </a:lnTo>
                  <a:lnTo>
                    <a:pt x="654020" y="728738"/>
                  </a:lnTo>
                  <a:lnTo>
                    <a:pt x="688131" y="678794"/>
                  </a:lnTo>
                  <a:lnTo>
                    <a:pt x="718696" y="646123"/>
                  </a:lnTo>
                  <a:lnTo>
                    <a:pt x="753130" y="617559"/>
                  </a:lnTo>
                  <a:lnTo>
                    <a:pt x="791250" y="592953"/>
                  </a:lnTo>
                  <a:lnTo>
                    <a:pt x="834230" y="571625"/>
                  </a:lnTo>
                  <a:lnTo>
                    <a:pt x="878273" y="555726"/>
                  </a:lnTo>
                  <a:lnTo>
                    <a:pt x="923299" y="545066"/>
                  </a:lnTo>
                  <a:lnTo>
                    <a:pt x="969233" y="539455"/>
                  </a:lnTo>
                  <a:lnTo>
                    <a:pt x="1015996" y="538703"/>
                  </a:lnTo>
                  <a:lnTo>
                    <a:pt x="1366426" y="538703"/>
                  </a:lnTo>
                  <a:lnTo>
                    <a:pt x="1359890" y="530406"/>
                  </a:lnTo>
                  <a:lnTo>
                    <a:pt x="1321101" y="492393"/>
                  </a:lnTo>
                  <a:lnTo>
                    <a:pt x="1274555" y="458715"/>
                  </a:lnTo>
                  <a:lnTo>
                    <a:pt x="1221676" y="430460"/>
                  </a:lnTo>
                  <a:lnTo>
                    <a:pt x="1145616" y="404945"/>
                  </a:lnTo>
                  <a:lnTo>
                    <a:pt x="1098169" y="394314"/>
                  </a:lnTo>
                  <a:lnTo>
                    <a:pt x="1051300" y="387597"/>
                  </a:lnTo>
                  <a:lnTo>
                    <a:pt x="1005008" y="384777"/>
                  </a:lnTo>
                  <a:close/>
                </a:path>
                <a:path w="1772920" h="909320">
                  <a:moveTo>
                    <a:pt x="1366426" y="538703"/>
                  </a:moveTo>
                  <a:lnTo>
                    <a:pt x="1015996" y="538703"/>
                  </a:lnTo>
                  <a:lnTo>
                    <a:pt x="1063512" y="542623"/>
                  </a:lnTo>
                  <a:lnTo>
                    <a:pt x="1106134" y="550706"/>
                  </a:lnTo>
                  <a:lnTo>
                    <a:pt x="1146872" y="564017"/>
                  </a:lnTo>
                  <a:lnTo>
                    <a:pt x="1185338" y="583008"/>
                  </a:lnTo>
                  <a:lnTo>
                    <a:pt x="1221145" y="608129"/>
                  </a:lnTo>
                  <a:lnTo>
                    <a:pt x="1253389" y="641373"/>
                  </a:lnTo>
                  <a:lnTo>
                    <a:pt x="1272957" y="677309"/>
                  </a:lnTo>
                  <a:lnTo>
                    <a:pt x="1279753" y="715300"/>
                  </a:lnTo>
                  <a:lnTo>
                    <a:pt x="1279808" y="715724"/>
                  </a:lnTo>
                  <a:lnTo>
                    <a:pt x="1273940" y="756144"/>
                  </a:lnTo>
                  <a:lnTo>
                    <a:pt x="1255295" y="798489"/>
                  </a:lnTo>
                  <a:lnTo>
                    <a:pt x="1223597" y="842747"/>
                  </a:lnTo>
                  <a:lnTo>
                    <a:pt x="1185318" y="881471"/>
                  </a:lnTo>
                  <a:lnTo>
                    <a:pt x="1154953" y="906778"/>
                  </a:lnTo>
                  <a:lnTo>
                    <a:pt x="1152312" y="908701"/>
                  </a:lnTo>
                  <a:lnTo>
                    <a:pt x="1365314" y="908701"/>
                  </a:lnTo>
                  <a:lnTo>
                    <a:pt x="1395197" y="861298"/>
                  </a:lnTo>
                  <a:lnTo>
                    <a:pt x="1412610" y="822531"/>
                  </a:lnTo>
                  <a:lnTo>
                    <a:pt x="1426792" y="774780"/>
                  </a:lnTo>
                  <a:lnTo>
                    <a:pt x="1432873" y="728071"/>
                  </a:lnTo>
                  <a:lnTo>
                    <a:pt x="1430884" y="682413"/>
                  </a:lnTo>
                  <a:lnTo>
                    <a:pt x="1420844" y="637796"/>
                  </a:lnTo>
                  <a:lnTo>
                    <a:pt x="1402814" y="594300"/>
                  </a:lnTo>
                  <a:lnTo>
                    <a:pt x="1376796" y="551868"/>
                  </a:lnTo>
                  <a:lnTo>
                    <a:pt x="1366426" y="538703"/>
                  </a:lnTo>
                  <a:close/>
                </a:path>
                <a:path w="1772920" h="909320">
                  <a:moveTo>
                    <a:pt x="1489688" y="152689"/>
                  </a:moveTo>
                  <a:lnTo>
                    <a:pt x="999303" y="152689"/>
                  </a:lnTo>
                  <a:lnTo>
                    <a:pt x="1047623" y="154593"/>
                  </a:lnTo>
                  <a:lnTo>
                    <a:pt x="1095995" y="159627"/>
                  </a:lnTo>
                  <a:lnTo>
                    <a:pt x="1144405" y="167848"/>
                  </a:lnTo>
                  <a:lnTo>
                    <a:pt x="1192836" y="179314"/>
                  </a:lnTo>
                  <a:lnTo>
                    <a:pt x="1238109" y="193014"/>
                  </a:lnTo>
                  <a:lnTo>
                    <a:pt x="1281960" y="209414"/>
                  </a:lnTo>
                  <a:lnTo>
                    <a:pt x="1324205" y="228719"/>
                  </a:lnTo>
                  <a:lnTo>
                    <a:pt x="1364660" y="251137"/>
                  </a:lnTo>
                  <a:lnTo>
                    <a:pt x="1403139" y="276876"/>
                  </a:lnTo>
                  <a:lnTo>
                    <a:pt x="1439457" y="306142"/>
                  </a:lnTo>
                  <a:lnTo>
                    <a:pt x="1473430" y="339143"/>
                  </a:lnTo>
                  <a:lnTo>
                    <a:pt x="1506183" y="376749"/>
                  </a:lnTo>
                  <a:lnTo>
                    <a:pt x="1535021" y="415542"/>
                  </a:lnTo>
                  <a:lnTo>
                    <a:pt x="1559843" y="455518"/>
                  </a:lnTo>
                  <a:lnTo>
                    <a:pt x="1580551" y="496668"/>
                  </a:lnTo>
                  <a:lnTo>
                    <a:pt x="1597045" y="538987"/>
                  </a:lnTo>
                  <a:lnTo>
                    <a:pt x="1609226" y="582466"/>
                  </a:lnTo>
                  <a:lnTo>
                    <a:pt x="1616995" y="627100"/>
                  </a:lnTo>
                  <a:lnTo>
                    <a:pt x="1620033" y="669812"/>
                  </a:lnTo>
                  <a:lnTo>
                    <a:pt x="1620155" y="676224"/>
                  </a:lnTo>
                  <a:lnTo>
                    <a:pt x="1618896" y="719804"/>
                  </a:lnTo>
                  <a:lnTo>
                    <a:pt x="1612830" y="767861"/>
                  </a:lnTo>
                  <a:lnTo>
                    <a:pt x="1601954" y="817044"/>
                  </a:lnTo>
                  <a:lnTo>
                    <a:pt x="1587233" y="865795"/>
                  </a:lnTo>
                  <a:lnTo>
                    <a:pt x="1571170" y="908701"/>
                  </a:lnTo>
                  <a:lnTo>
                    <a:pt x="1733682" y="908701"/>
                  </a:lnTo>
                  <a:lnTo>
                    <a:pt x="1750329" y="856072"/>
                  </a:lnTo>
                  <a:lnTo>
                    <a:pt x="1761242" y="809317"/>
                  </a:lnTo>
                  <a:lnTo>
                    <a:pt x="1768611" y="762388"/>
                  </a:lnTo>
                  <a:lnTo>
                    <a:pt x="1772335" y="715724"/>
                  </a:lnTo>
                  <a:lnTo>
                    <a:pt x="1772451" y="668064"/>
                  </a:lnTo>
                  <a:lnTo>
                    <a:pt x="1768790" y="620694"/>
                  </a:lnTo>
                  <a:lnTo>
                    <a:pt x="1761319" y="573204"/>
                  </a:lnTo>
                  <a:lnTo>
                    <a:pt x="1749973" y="525605"/>
                  </a:lnTo>
                  <a:lnTo>
                    <a:pt x="1734084" y="475367"/>
                  </a:lnTo>
                  <a:lnTo>
                    <a:pt x="1715166" y="427532"/>
                  </a:lnTo>
                  <a:lnTo>
                    <a:pt x="1693238" y="382094"/>
                  </a:lnTo>
                  <a:lnTo>
                    <a:pt x="1668318" y="339044"/>
                  </a:lnTo>
                  <a:lnTo>
                    <a:pt x="1640426" y="298376"/>
                  </a:lnTo>
                  <a:lnTo>
                    <a:pt x="1609581" y="260082"/>
                  </a:lnTo>
                  <a:lnTo>
                    <a:pt x="1575801" y="224154"/>
                  </a:lnTo>
                  <a:lnTo>
                    <a:pt x="1539106" y="190586"/>
                  </a:lnTo>
                  <a:lnTo>
                    <a:pt x="1499515" y="159370"/>
                  </a:lnTo>
                  <a:lnTo>
                    <a:pt x="1489688" y="152689"/>
                  </a:lnTo>
                  <a:close/>
                </a:path>
                <a:path w="1772920" h="909320">
                  <a:moveTo>
                    <a:pt x="1009969" y="635729"/>
                  </a:moveTo>
                  <a:lnTo>
                    <a:pt x="962106" y="649185"/>
                  </a:lnTo>
                  <a:lnTo>
                    <a:pt x="939217" y="668327"/>
                  </a:lnTo>
                  <a:lnTo>
                    <a:pt x="906275" y="697939"/>
                  </a:lnTo>
                  <a:lnTo>
                    <a:pt x="871107" y="724387"/>
                  </a:lnTo>
                  <a:lnTo>
                    <a:pt x="833929" y="747960"/>
                  </a:lnTo>
                  <a:lnTo>
                    <a:pt x="794958" y="768949"/>
                  </a:lnTo>
                  <a:lnTo>
                    <a:pt x="751937" y="787815"/>
                  </a:lnTo>
                  <a:lnTo>
                    <a:pt x="706744" y="800242"/>
                  </a:lnTo>
                  <a:lnTo>
                    <a:pt x="673186" y="802798"/>
                  </a:lnTo>
                  <a:lnTo>
                    <a:pt x="1017331" y="802798"/>
                  </a:lnTo>
                  <a:lnTo>
                    <a:pt x="1052616" y="770207"/>
                  </a:lnTo>
                  <a:lnTo>
                    <a:pt x="1074536" y="735828"/>
                  </a:lnTo>
                  <a:lnTo>
                    <a:pt x="1079576" y="695381"/>
                  </a:lnTo>
                  <a:lnTo>
                    <a:pt x="1073991" y="676224"/>
                  </a:lnTo>
                  <a:lnTo>
                    <a:pt x="1061976" y="658307"/>
                  </a:lnTo>
                  <a:lnTo>
                    <a:pt x="1046331" y="645215"/>
                  </a:lnTo>
                  <a:lnTo>
                    <a:pt x="1028914" y="637946"/>
                  </a:lnTo>
                  <a:lnTo>
                    <a:pt x="1009969" y="635729"/>
                  </a:lnTo>
                  <a:close/>
                </a:path>
              </a:pathLst>
            </a:custGeom>
            <a:solidFill>
              <a:srgbClr val="E1AA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2358" y="0"/>
              <a:ext cx="5053991" cy="76326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900" y="1168400"/>
              <a:ext cx="5603443" cy="54433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9682" y="530448"/>
            <a:ext cx="7455613" cy="68685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11353" y="5797881"/>
            <a:ext cx="39878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55" dirty="0">
                <a:latin typeface="Tahoma"/>
                <a:cs typeface="Tahoma"/>
              </a:rPr>
              <a:t>E</a:t>
            </a:r>
            <a:r>
              <a:rPr sz="850" spc="-65" dirty="0">
                <a:latin typeface="Tahoma"/>
                <a:cs typeface="Tahoma"/>
              </a:rPr>
              <a:t>U</a:t>
            </a:r>
            <a:r>
              <a:rPr sz="850" spc="-75" dirty="0">
                <a:latin typeface="Tahoma"/>
                <a:cs typeface="Tahoma"/>
              </a:rPr>
              <a:t>SÉBIO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3629" y="6607389"/>
            <a:ext cx="43116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105" dirty="0">
                <a:latin typeface="Tahoma"/>
                <a:cs typeface="Tahoma"/>
              </a:rPr>
              <a:t>ITAITINGA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1823" y="6036950"/>
            <a:ext cx="46990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75" dirty="0">
                <a:latin typeface="Tahoma"/>
                <a:cs typeface="Tahoma"/>
              </a:rPr>
              <a:t>P</a:t>
            </a:r>
            <a:r>
              <a:rPr sz="850" spc="-100" dirty="0">
                <a:latin typeface="Tahoma"/>
                <a:cs typeface="Tahoma"/>
              </a:rPr>
              <a:t>A</a:t>
            </a:r>
            <a:r>
              <a:rPr sz="850" spc="-75" dirty="0">
                <a:latin typeface="Tahoma"/>
                <a:cs typeface="Tahoma"/>
              </a:rPr>
              <a:t>C</a:t>
            </a:r>
            <a:r>
              <a:rPr sz="850" spc="-114" dirty="0">
                <a:latin typeface="Tahoma"/>
                <a:cs typeface="Tahoma"/>
              </a:rPr>
              <a:t>A</a:t>
            </a:r>
            <a:r>
              <a:rPr sz="850" spc="-60" dirty="0">
                <a:latin typeface="Tahoma"/>
                <a:cs typeface="Tahoma"/>
              </a:rPr>
              <a:t>TUBA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5395" y="5456801"/>
            <a:ext cx="56324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75" dirty="0">
                <a:latin typeface="Tahoma"/>
                <a:cs typeface="Tahoma"/>
              </a:rPr>
              <a:t>MARACANAÚ</a:t>
            </a:r>
            <a:endParaRPr sz="8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1664" y="2079031"/>
            <a:ext cx="38989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85" dirty="0">
                <a:latin typeface="Tahoma"/>
                <a:cs typeface="Tahoma"/>
              </a:rPr>
              <a:t>CAUCAIA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3457" y="4604567"/>
            <a:ext cx="22097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La</a:t>
            </a:r>
            <a:r>
              <a:rPr sz="600" spc="-25" dirty="0">
                <a:latin typeface="Tahoma"/>
                <a:cs typeface="Tahoma"/>
              </a:rPr>
              <a:t>g</a:t>
            </a:r>
            <a:r>
              <a:rPr sz="600" spc="-5" dirty="0">
                <a:latin typeface="Tahoma"/>
                <a:cs typeface="Tahoma"/>
              </a:rPr>
              <a:t>oa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54850" y="4671715"/>
            <a:ext cx="31750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Redonda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5304" y="4617949"/>
            <a:ext cx="19748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C</a:t>
            </a:r>
            <a:r>
              <a:rPr sz="600" spc="-5" dirty="0">
                <a:latin typeface="Tahoma"/>
                <a:cs typeface="Tahoma"/>
              </a:rPr>
              <a:t>urió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0579" y="4920959"/>
            <a:ext cx="2787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Guajeru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36245" y="5177297"/>
            <a:ext cx="22923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ahoma"/>
                <a:cs typeface="Tahoma"/>
              </a:rPr>
              <a:t>C</a:t>
            </a:r>
            <a:r>
              <a:rPr sz="600" spc="-10" dirty="0">
                <a:latin typeface="Tahoma"/>
                <a:cs typeface="Tahoma"/>
              </a:rPr>
              <a:t>o</a:t>
            </a:r>
            <a:r>
              <a:rPr sz="600" spc="-5" dirty="0">
                <a:latin typeface="Tahoma"/>
                <a:cs typeface="Tahoma"/>
              </a:rPr>
              <a:t>açu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6253" y="5121999"/>
            <a:ext cx="3987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Jangurussu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89737" y="6208857"/>
            <a:ext cx="24384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P</a:t>
            </a:r>
            <a:r>
              <a:rPr sz="600" spc="-10" dirty="0">
                <a:latin typeface="Tahoma"/>
                <a:cs typeface="Tahoma"/>
              </a:rPr>
              <a:t>ed</a:t>
            </a:r>
            <a:r>
              <a:rPr sz="600" spc="-25" dirty="0">
                <a:latin typeface="Tahoma"/>
                <a:cs typeface="Tahoma"/>
              </a:rPr>
              <a:t>r</a:t>
            </a:r>
            <a:r>
              <a:rPr sz="600" spc="-15" dirty="0">
                <a:latin typeface="Tahoma"/>
                <a:cs typeface="Tahoma"/>
              </a:rPr>
              <a:t>as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7092" y="5366246"/>
            <a:ext cx="32512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Conjun</a:t>
            </a:r>
            <a:r>
              <a:rPr sz="600" spc="-20" dirty="0">
                <a:latin typeface="Tahoma"/>
                <a:cs typeface="Tahoma"/>
              </a:rPr>
              <a:t>t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99756" y="5433393"/>
            <a:ext cx="33909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latin typeface="Tahoma"/>
                <a:cs typeface="Tahoma"/>
              </a:rPr>
              <a:t>P</a:t>
            </a:r>
            <a:r>
              <a:rPr sz="600" spc="-5" dirty="0">
                <a:latin typeface="Tahoma"/>
                <a:cs typeface="Tahoma"/>
              </a:rPr>
              <a:t>almei</a:t>
            </a:r>
            <a:r>
              <a:rPr sz="600" spc="-20" dirty="0">
                <a:latin typeface="Tahoma"/>
                <a:cs typeface="Tahoma"/>
              </a:rPr>
              <a:t>r</a:t>
            </a:r>
            <a:r>
              <a:rPr sz="600" spc="-15" dirty="0">
                <a:latin typeface="Tahoma"/>
                <a:cs typeface="Tahoma"/>
              </a:rPr>
              <a:t>as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26882" y="5367858"/>
            <a:ext cx="975360" cy="5740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98120" marR="210185" indent="-21590">
              <a:lnSpc>
                <a:spcPct val="109000"/>
              </a:lnSpc>
              <a:spcBef>
                <a:spcPts val="70"/>
              </a:spcBef>
            </a:pPr>
            <a:r>
              <a:rPr sz="900" spc="-15" baseline="-18518" dirty="0">
                <a:latin typeface="Tahoma"/>
                <a:cs typeface="Tahoma"/>
              </a:rPr>
              <a:t>Parque</a:t>
            </a:r>
            <a:r>
              <a:rPr sz="900" spc="89" baseline="-18518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Paupina </a:t>
            </a:r>
            <a:r>
              <a:rPr sz="600" spc="-175" dirty="0">
                <a:latin typeface="Tahoma"/>
                <a:cs typeface="Tahoma"/>
              </a:rPr>
              <a:t> </a:t>
            </a:r>
            <a:r>
              <a:rPr sz="600" spc="-10" dirty="0">
                <a:latin typeface="Tahoma"/>
                <a:cs typeface="Tahoma"/>
              </a:rPr>
              <a:t>Santa</a:t>
            </a:r>
            <a:endParaRPr sz="600">
              <a:latin typeface="Tahoma"/>
              <a:cs typeface="Tahoma"/>
            </a:endParaRPr>
          </a:p>
          <a:p>
            <a:pPr marL="201930">
              <a:lnSpc>
                <a:spcPts val="580"/>
              </a:lnSpc>
            </a:pPr>
            <a:r>
              <a:rPr sz="600" spc="-15" dirty="0">
                <a:latin typeface="Tahoma"/>
                <a:cs typeface="Tahoma"/>
              </a:rPr>
              <a:t>Maria</a:t>
            </a:r>
            <a:endParaRPr sz="600">
              <a:latin typeface="Tahoma"/>
              <a:cs typeface="Tahoma"/>
            </a:endParaRPr>
          </a:p>
          <a:p>
            <a:pPr marL="603250">
              <a:lnSpc>
                <a:spcPct val="100000"/>
              </a:lnSpc>
              <a:spcBef>
                <a:spcPts val="10"/>
              </a:spcBef>
            </a:pPr>
            <a:r>
              <a:rPr sz="600" spc="-5" dirty="0">
                <a:latin typeface="Tahoma"/>
                <a:cs typeface="Tahoma"/>
              </a:rPr>
              <a:t>Sã</a:t>
            </a:r>
            <a:r>
              <a:rPr sz="600" dirty="0">
                <a:latin typeface="Tahoma"/>
                <a:cs typeface="Tahoma"/>
              </a:rPr>
              <a:t>o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Ben</a:t>
            </a:r>
            <a:r>
              <a:rPr sz="600" spc="-15" dirty="0">
                <a:latin typeface="Tahoma"/>
                <a:cs typeface="Tahoma"/>
              </a:rPr>
              <a:t>t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600" spc="-10" dirty="0">
                <a:latin typeface="Tahoma"/>
                <a:cs typeface="Tahoma"/>
              </a:rPr>
              <a:t>Ancuri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8691" y="4729834"/>
            <a:ext cx="36195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Messejana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14194" y="4248596"/>
            <a:ext cx="2660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Alencar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15503" y="3490545"/>
            <a:ext cx="1631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Dias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7062" y="3557692"/>
            <a:ext cx="28003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Macêdo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95161" y="3177861"/>
            <a:ext cx="3511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latin typeface="Tahoma"/>
                <a:cs typeface="Tahoma"/>
              </a:rPr>
              <a:t>Ae</a:t>
            </a:r>
            <a:r>
              <a:rPr sz="600" spc="-30" dirty="0">
                <a:latin typeface="Tahoma"/>
                <a:cs typeface="Tahoma"/>
              </a:rPr>
              <a:t>r</a:t>
            </a:r>
            <a:r>
              <a:rPr sz="600" dirty="0">
                <a:latin typeface="Tahoma"/>
                <a:cs typeface="Tahoma"/>
              </a:rPr>
              <a:t>opor</a:t>
            </a:r>
            <a:r>
              <a:rPr sz="600" spc="-15" dirty="0">
                <a:latin typeface="Tahoma"/>
                <a:cs typeface="Tahoma"/>
              </a:rPr>
              <a:t>t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53687" y="3945424"/>
            <a:ext cx="3225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C</a:t>
            </a:r>
            <a:r>
              <a:rPr sz="600" spc="-25" dirty="0">
                <a:latin typeface="Tahoma"/>
                <a:cs typeface="Tahoma"/>
              </a:rPr>
              <a:t>e</a:t>
            </a:r>
            <a:r>
              <a:rPr sz="600" spc="-20" dirty="0">
                <a:latin typeface="Tahoma"/>
                <a:cs typeface="Tahoma"/>
              </a:rPr>
              <a:t>a</a:t>
            </a:r>
            <a:r>
              <a:rPr sz="600" spc="-25" dirty="0">
                <a:latin typeface="Tahoma"/>
                <a:cs typeface="Tahoma"/>
              </a:rPr>
              <a:t>r</a:t>
            </a:r>
            <a:r>
              <a:rPr sz="600" spc="-15" dirty="0">
                <a:latin typeface="Tahoma"/>
                <a:cs typeface="Tahoma"/>
              </a:rPr>
              <a:t>ense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1048" y="4331221"/>
            <a:ext cx="405765" cy="1962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76200">
              <a:lnSpc>
                <a:spcPts val="580"/>
              </a:lnSpc>
              <a:spcBef>
                <a:spcPts val="270"/>
              </a:spcBef>
            </a:pPr>
            <a:r>
              <a:rPr sz="600" spc="-15" dirty="0">
                <a:latin typeface="Tahoma"/>
                <a:cs typeface="Tahoma"/>
              </a:rPr>
              <a:t>Parque </a:t>
            </a:r>
            <a:r>
              <a:rPr sz="600" spc="-10" dirty="0">
                <a:latin typeface="Tahoma"/>
                <a:cs typeface="Tahoma"/>
              </a:rPr>
              <a:t> Doi</a:t>
            </a:r>
            <a:r>
              <a:rPr sz="600" spc="-5" dirty="0">
                <a:latin typeface="Tahoma"/>
                <a:cs typeface="Tahoma"/>
              </a:rPr>
              <a:t>s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-20" dirty="0">
                <a:latin typeface="Tahoma"/>
                <a:cs typeface="Tahoma"/>
              </a:rPr>
              <a:t>Irmãos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63594" y="3878276"/>
            <a:ext cx="60134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ahoma"/>
                <a:cs typeface="Tahoma"/>
              </a:rPr>
              <a:t>Jardim  </a:t>
            </a:r>
            <a:r>
              <a:rPr sz="600" spc="80" dirty="0">
                <a:latin typeface="Tahoma"/>
                <a:cs typeface="Tahoma"/>
              </a:rPr>
              <a:t> </a:t>
            </a:r>
            <a:r>
              <a:rPr sz="900" spc="-22" baseline="37037" dirty="0">
                <a:latin typeface="Tahoma"/>
                <a:cs typeface="Tahoma"/>
              </a:rPr>
              <a:t>Dendê</a:t>
            </a:r>
            <a:endParaRPr sz="900" baseline="37037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66420" y="4285676"/>
            <a:ext cx="27114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latin typeface="Tahoma"/>
                <a:cs typeface="Tahoma"/>
              </a:rPr>
              <a:t>P</a:t>
            </a:r>
            <a:r>
              <a:rPr sz="600" spc="-15" dirty="0">
                <a:latin typeface="Tahoma"/>
                <a:cs typeface="Tahoma"/>
              </a:rPr>
              <a:t>assa</a:t>
            </a:r>
            <a:r>
              <a:rPr sz="600" spc="-20" dirty="0">
                <a:latin typeface="Tahoma"/>
                <a:cs typeface="Tahoma"/>
              </a:rPr>
              <a:t>r</a:t>
            </a:r>
            <a:r>
              <a:rPr sz="600" spc="-10" dirty="0">
                <a:latin typeface="Tahoma"/>
                <a:cs typeface="Tahoma"/>
              </a:rPr>
              <a:t>é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88177" y="3874891"/>
            <a:ext cx="3187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5" dirty="0">
                <a:latin typeface="Tahoma"/>
                <a:cs typeface="Tahoma"/>
              </a:rPr>
              <a:t>B</a:t>
            </a:r>
            <a:r>
              <a:rPr sz="600" spc="-5" dirty="0">
                <a:latin typeface="Tahoma"/>
                <a:cs typeface="Tahoma"/>
              </a:rPr>
              <a:t>oa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-25" dirty="0">
                <a:latin typeface="Tahoma"/>
                <a:cs typeface="Tahoma"/>
              </a:rPr>
              <a:t>Vi</a:t>
            </a:r>
            <a:r>
              <a:rPr sz="600" spc="-40" dirty="0">
                <a:latin typeface="Tahoma"/>
                <a:cs typeface="Tahoma"/>
              </a:rPr>
              <a:t>s</a:t>
            </a:r>
            <a:r>
              <a:rPr sz="600" spc="-25" dirty="0">
                <a:latin typeface="Tahoma"/>
                <a:cs typeface="Tahoma"/>
              </a:rPr>
              <a:t>t</a:t>
            </a:r>
            <a:r>
              <a:rPr sz="600" spc="-5" dirty="0">
                <a:latin typeface="Tahoma"/>
                <a:cs typeface="Tahoma"/>
              </a:rPr>
              <a:t>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08950" y="3741724"/>
            <a:ext cx="4425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30" dirty="0">
                <a:latin typeface="Tahoma"/>
                <a:cs typeface="Tahoma"/>
              </a:rPr>
              <a:t>F</a:t>
            </a:r>
            <a:r>
              <a:rPr sz="600" spc="-5" dirty="0">
                <a:latin typeface="Tahoma"/>
                <a:cs typeface="Tahoma"/>
              </a:rPr>
              <a:t>uncionários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11038" y="4077301"/>
            <a:ext cx="2527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latin typeface="Tahoma"/>
                <a:cs typeface="Tahoma"/>
              </a:rPr>
              <a:t>Pa</a:t>
            </a:r>
            <a:r>
              <a:rPr sz="600" spc="-25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que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73401" y="4146867"/>
            <a:ext cx="1436370" cy="19875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758825" marR="30480" indent="-721360">
              <a:lnSpc>
                <a:spcPts val="600"/>
              </a:lnSpc>
              <a:spcBef>
                <a:spcPts val="254"/>
              </a:spcBef>
              <a:tabLst>
                <a:tab pos="1149350" algn="l"/>
              </a:tabLst>
            </a:pPr>
            <a:r>
              <a:rPr sz="600" spc="-15" dirty="0">
                <a:latin typeface="Tahoma"/>
                <a:cs typeface="Tahoma"/>
              </a:rPr>
              <a:t>Caja</a:t>
            </a:r>
            <a:r>
              <a:rPr sz="600" spc="-20" dirty="0">
                <a:latin typeface="Tahoma"/>
                <a:cs typeface="Tahoma"/>
              </a:rPr>
              <a:t>z</a:t>
            </a:r>
            <a:r>
              <a:rPr sz="600" spc="-15" dirty="0">
                <a:latin typeface="Tahoma"/>
                <a:cs typeface="Tahoma"/>
              </a:rPr>
              <a:t>ei</a:t>
            </a:r>
            <a:r>
              <a:rPr sz="600" spc="-30" dirty="0">
                <a:latin typeface="Tahoma"/>
                <a:cs typeface="Tahoma"/>
              </a:rPr>
              <a:t>r</a:t>
            </a:r>
            <a:r>
              <a:rPr sz="600" spc="-15" dirty="0">
                <a:latin typeface="Tahoma"/>
                <a:cs typeface="Tahoma"/>
              </a:rPr>
              <a:t>a</a:t>
            </a:r>
            <a:r>
              <a:rPr sz="600" spc="-10" dirty="0">
                <a:latin typeface="Tahoma"/>
                <a:cs typeface="Tahoma"/>
              </a:rPr>
              <a:t>s</a:t>
            </a:r>
            <a:r>
              <a:rPr sz="600" dirty="0">
                <a:latin typeface="Tahoma"/>
                <a:cs typeface="Tahoma"/>
              </a:rPr>
              <a:t>  </a:t>
            </a:r>
            <a:r>
              <a:rPr sz="600" spc="10" dirty="0">
                <a:latin typeface="Tahoma"/>
                <a:cs typeface="Tahoma"/>
              </a:rPr>
              <a:t> </a:t>
            </a:r>
            <a:r>
              <a:rPr sz="600" spc="-50" dirty="0">
                <a:latin typeface="Tahoma"/>
                <a:cs typeface="Tahoma"/>
              </a:rPr>
              <a:t>I</a:t>
            </a:r>
            <a:r>
              <a:rPr sz="600" spc="-65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a</a:t>
            </a:r>
            <a:r>
              <a:rPr sz="600" spc="-15" dirty="0">
                <a:latin typeface="Tahoma"/>
                <a:cs typeface="Tahoma"/>
              </a:rPr>
              <a:t>c</a:t>
            </a:r>
            <a:r>
              <a:rPr sz="600" spc="-10" dirty="0">
                <a:latin typeface="Tahoma"/>
                <a:cs typeface="Tahoma"/>
              </a:rPr>
              <a:t>em</a:t>
            </a:r>
            <a:r>
              <a:rPr sz="600" spc="-5" dirty="0">
                <a:latin typeface="Tahoma"/>
                <a:cs typeface="Tahoma"/>
              </a:rPr>
              <a:t>a</a:t>
            </a:r>
            <a:r>
              <a:rPr sz="600" dirty="0">
                <a:latin typeface="Tahoma"/>
                <a:cs typeface="Tahoma"/>
              </a:rPr>
              <a:t>		</a:t>
            </a:r>
            <a:r>
              <a:rPr sz="900" baseline="-18518" dirty="0">
                <a:latin typeface="Tahoma"/>
                <a:cs typeface="Tahoma"/>
              </a:rPr>
              <a:t>Jos</a:t>
            </a:r>
            <a:r>
              <a:rPr sz="900" spc="15" baseline="-18518" dirty="0">
                <a:latin typeface="Tahoma"/>
                <a:cs typeface="Tahoma"/>
              </a:rPr>
              <a:t>é</a:t>
            </a:r>
            <a:r>
              <a:rPr sz="900" spc="-97" baseline="-18518" dirty="0">
                <a:latin typeface="Tahoma"/>
                <a:cs typeface="Tahoma"/>
              </a:rPr>
              <a:t> </a:t>
            </a:r>
            <a:r>
              <a:rPr sz="900" spc="-7" baseline="-18518" dirty="0">
                <a:latin typeface="Tahoma"/>
                <a:cs typeface="Tahoma"/>
              </a:rPr>
              <a:t>de  </a:t>
            </a:r>
            <a:r>
              <a:rPr sz="600" spc="-5" dirty="0">
                <a:latin typeface="Tahoma"/>
                <a:cs typeface="Tahoma"/>
              </a:rPr>
              <a:t>Cambeba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55018" y="3739306"/>
            <a:ext cx="3778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Sapiranga/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46994" y="3806453"/>
            <a:ext cx="1943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Coi</a:t>
            </a:r>
            <a:r>
              <a:rPr sz="600" spc="-15" dirty="0">
                <a:latin typeface="Tahoma"/>
                <a:cs typeface="Tahoma"/>
              </a:rPr>
              <a:t>t</a:t>
            </a:r>
            <a:r>
              <a:rPr sz="600" spc="-10" dirty="0">
                <a:latin typeface="Tahoma"/>
                <a:cs typeface="Tahoma"/>
              </a:rPr>
              <a:t>é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08423" y="3789525"/>
            <a:ext cx="4083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Sabiaguaba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3412" y="3226952"/>
            <a:ext cx="2266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latin typeface="Tahoma"/>
                <a:cs typeface="Tahoma"/>
              </a:rPr>
              <a:t>E</a:t>
            </a:r>
            <a:r>
              <a:rPr sz="600" dirty="0">
                <a:latin typeface="Tahoma"/>
                <a:cs typeface="Tahoma"/>
              </a:rPr>
              <a:t>dson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98987" y="3294100"/>
            <a:ext cx="27559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Quei</a:t>
            </a:r>
            <a:r>
              <a:rPr sz="600" spc="-20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oz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40094" y="2828822"/>
            <a:ext cx="39433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Gua</a:t>
            </a:r>
            <a:r>
              <a:rPr sz="600" spc="-30" dirty="0">
                <a:latin typeface="Tahoma"/>
                <a:cs typeface="Tahoma"/>
              </a:rPr>
              <a:t>r</a:t>
            </a:r>
            <a:r>
              <a:rPr sz="600" spc="-20" dirty="0">
                <a:latin typeface="Tahoma"/>
                <a:cs typeface="Tahoma"/>
              </a:rPr>
              <a:t>a</a:t>
            </a:r>
            <a:r>
              <a:rPr sz="600" spc="-30" dirty="0">
                <a:latin typeface="Tahoma"/>
                <a:cs typeface="Tahoma"/>
              </a:rPr>
              <a:t>r</a:t>
            </a:r>
            <a:r>
              <a:rPr sz="600" spc="-10" dirty="0">
                <a:latin typeface="Tahoma"/>
                <a:cs typeface="Tahoma"/>
              </a:rPr>
              <a:t>apes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15508" y="3151502"/>
            <a:ext cx="379730" cy="1962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55880">
              <a:lnSpc>
                <a:spcPts val="580"/>
              </a:lnSpc>
              <a:spcBef>
                <a:spcPts val="270"/>
              </a:spcBef>
            </a:pPr>
            <a:r>
              <a:rPr sz="600" spc="-5" dirty="0">
                <a:latin typeface="Tahoma"/>
                <a:cs typeface="Tahoma"/>
              </a:rPr>
              <a:t>Luciano </a:t>
            </a:r>
            <a:r>
              <a:rPr sz="600" dirty="0">
                <a:latin typeface="Tahoma"/>
                <a:cs typeface="Tahoma"/>
              </a:rPr>
              <a:t> </a:t>
            </a:r>
            <a:r>
              <a:rPr sz="600" spc="-20" dirty="0">
                <a:latin typeface="Tahoma"/>
                <a:cs typeface="Tahoma"/>
              </a:rPr>
              <a:t>Ca</a:t>
            </a:r>
            <a:r>
              <a:rPr sz="600" spc="-30" dirty="0">
                <a:latin typeface="Tahoma"/>
                <a:cs typeface="Tahoma"/>
              </a:rPr>
              <a:t>v</a:t>
            </a:r>
            <a:r>
              <a:rPr sz="600" dirty="0">
                <a:latin typeface="Tahoma"/>
                <a:cs typeface="Tahoma"/>
              </a:rPr>
              <a:t>al</a:t>
            </a:r>
            <a:r>
              <a:rPr sz="600" spc="-5" dirty="0">
                <a:latin typeface="Tahoma"/>
                <a:cs typeface="Tahoma"/>
              </a:rPr>
              <a:t>c</a:t>
            </a:r>
            <a:r>
              <a:rPr sz="600" spc="-10" dirty="0">
                <a:latin typeface="Tahoma"/>
                <a:cs typeface="Tahoma"/>
              </a:rPr>
              <a:t>an</a:t>
            </a:r>
            <a:r>
              <a:rPr sz="600" spc="-20" dirty="0">
                <a:latin typeface="Tahoma"/>
                <a:cs typeface="Tahoma"/>
              </a:rPr>
              <a:t>t</a:t>
            </a:r>
            <a:r>
              <a:rPr sz="600" spc="-10" dirty="0">
                <a:latin typeface="Tahoma"/>
                <a:cs typeface="Tahoma"/>
              </a:rPr>
              <a:t>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02707" y="3312801"/>
            <a:ext cx="3829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ahoma"/>
                <a:cs typeface="Tahoma"/>
              </a:rPr>
              <a:t>Ja</a:t>
            </a:r>
            <a:r>
              <a:rPr sz="600" spc="-10" dirty="0">
                <a:latin typeface="Tahoma"/>
                <a:cs typeface="Tahoma"/>
              </a:rPr>
              <a:t>r</a:t>
            </a:r>
            <a:r>
              <a:rPr sz="600" dirty="0">
                <a:latin typeface="Tahoma"/>
                <a:cs typeface="Tahoma"/>
              </a:rPr>
              <a:t>di</a:t>
            </a:r>
            <a:r>
              <a:rPr sz="600" spc="15" dirty="0">
                <a:latin typeface="Tahoma"/>
                <a:cs typeface="Tahoma"/>
              </a:rPr>
              <a:t>m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-10" dirty="0">
                <a:latin typeface="Tahoma"/>
                <a:cs typeface="Tahoma"/>
              </a:rPr>
              <a:t>das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44221" y="3379949"/>
            <a:ext cx="29972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Oliveiras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64389" y="3151502"/>
            <a:ext cx="3733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Aerolândia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34423" y="2856632"/>
            <a:ext cx="25654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Salinas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09132" y="3596949"/>
            <a:ext cx="2527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latin typeface="Tahoma"/>
                <a:cs typeface="Tahoma"/>
              </a:rPr>
              <a:t>Pa</a:t>
            </a:r>
            <a:r>
              <a:rPr sz="600" spc="-25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que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11280" y="3674576"/>
            <a:ext cx="8147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Cidad</a:t>
            </a:r>
            <a:r>
              <a:rPr sz="600" dirty="0">
                <a:latin typeface="Tahoma"/>
                <a:cs typeface="Tahoma"/>
              </a:rPr>
              <a:t>e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dos 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900" spc="-15" baseline="9259" dirty="0">
                <a:latin typeface="Tahoma"/>
                <a:cs typeface="Tahoma"/>
              </a:rPr>
              <a:t>Manibu</a:t>
            </a:r>
            <a:r>
              <a:rPr sz="900" spc="-37" baseline="9259" dirty="0">
                <a:latin typeface="Tahoma"/>
                <a:cs typeface="Tahoma"/>
              </a:rPr>
              <a:t>r</a:t>
            </a:r>
            <a:r>
              <a:rPr sz="900" spc="-7" baseline="9259" dirty="0">
                <a:latin typeface="Tahoma"/>
                <a:cs typeface="Tahoma"/>
              </a:rPr>
              <a:t>a</a:t>
            </a:r>
            <a:endParaRPr sz="900" baseline="9259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59052" y="3674415"/>
            <a:ext cx="3892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Maraponga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12142" y="3428153"/>
            <a:ext cx="2971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Serrinha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01715" y="3554065"/>
            <a:ext cx="23114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45" dirty="0">
                <a:latin typeface="Tahoma"/>
                <a:cs typeface="Tahoma"/>
              </a:rPr>
              <a:t>I</a:t>
            </a:r>
            <a:r>
              <a:rPr sz="600" spc="-60" dirty="0">
                <a:latin typeface="Tahoma"/>
                <a:cs typeface="Tahoma"/>
              </a:rPr>
              <a:t>t</a:t>
            </a:r>
            <a:r>
              <a:rPr sz="600" spc="-10" dirty="0">
                <a:latin typeface="Tahoma"/>
                <a:cs typeface="Tahoma"/>
              </a:rPr>
              <a:t>aperi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08922" y="4565794"/>
            <a:ext cx="2774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Barr</a:t>
            </a:r>
            <a:r>
              <a:rPr sz="600" dirty="0">
                <a:latin typeface="Tahoma"/>
                <a:cs typeface="Tahoma"/>
              </a:rPr>
              <a:t>oso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51568" y="4934099"/>
            <a:ext cx="275590" cy="2705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ts val="580"/>
              </a:lnSpc>
              <a:spcBef>
                <a:spcPts val="270"/>
              </a:spcBef>
            </a:pPr>
            <a:r>
              <a:rPr sz="600" spc="-5" dirty="0">
                <a:latin typeface="Tahoma"/>
                <a:cs typeface="Tahoma"/>
              </a:rPr>
              <a:t>P</a:t>
            </a:r>
            <a:r>
              <a:rPr sz="600" spc="-10" dirty="0">
                <a:latin typeface="Tahoma"/>
                <a:cs typeface="Tahoma"/>
              </a:rPr>
              <a:t>r</a:t>
            </a:r>
            <a:r>
              <a:rPr sz="600" spc="-30" dirty="0">
                <a:latin typeface="Tahoma"/>
                <a:cs typeface="Tahoma"/>
              </a:rPr>
              <a:t>e</a:t>
            </a:r>
            <a:r>
              <a:rPr sz="600" spc="-25" dirty="0">
                <a:latin typeface="Tahoma"/>
                <a:cs typeface="Tahoma"/>
              </a:rPr>
              <a:t>f</a:t>
            </a:r>
            <a:r>
              <a:rPr sz="600" spc="-10" dirty="0">
                <a:latin typeface="Tahoma"/>
                <a:cs typeface="Tahoma"/>
              </a:rPr>
              <a:t>ei</a:t>
            </a:r>
            <a:r>
              <a:rPr sz="600" spc="-20" dirty="0">
                <a:latin typeface="Tahoma"/>
                <a:cs typeface="Tahoma"/>
              </a:rPr>
              <a:t>t</a:t>
            </a:r>
            <a:r>
              <a:rPr sz="600" spc="5" dirty="0">
                <a:latin typeface="Tahoma"/>
                <a:cs typeface="Tahoma"/>
              </a:rPr>
              <a:t>o  </a:t>
            </a:r>
            <a:r>
              <a:rPr sz="600" dirty="0">
                <a:latin typeface="Tahoma"/>
                <a:cs typeface="Tahoma"/>
              </a:rPr>
              <a:t>José 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-25" dirty="0">
                <a:latin typeface="Tahoma"/>
                <a:cs typeface="Tahoma"/>
              </a:rPr>
              <a:t>Walter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45473" y="4869450"/>
            <a:ext cx="2940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ahoma"/>
                <a:cs typeface="Tahoma"/>
              </a:rPr>
              <a:t>Planal</a:t>
            </a:r>
            <a:r>
              <a:rPr sz="600" spc="-15" dirty="0">
                <a:latin typeface="Tahoma"/>
                <a:cs typeface="Tahoma"/>
              </a:rPr>
              <a:t>t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74251" y="4936597"/>
            <a:ext cx="23622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35" dirty="0">
                <a:latin typeface="Tahoma"/>
                <a:cs typeface="Tahoma"/>
              </a:rPr>
              <a:t>A</a:t>
            </a:r>
            <a:r>
              <a:rPr sz="600" spc="-30" dirty="0">
                <a:latin typeface="Tahoma"/>
                <a:cs typeface="Tahoma"/>
              </a:rPr>
              <a:t>y</a:t>
            </a:r>
            <a:r>
              <a:rPr sz="600" spc="-15" dirty="0">
                <a:latin typeface="Tahoma"/>
                <a:cs typeface="Tahoma"/>
              </a:rPr>
              <a:t>r</a:t>
            </a:r>
            <a:r>
              <a:rPr sz="600" spc="-25" dirty="0">
                <a:latin typeface="Tahoma"/>
                <a:cs typeface="Tahoma"/>
              </a:rPr>
              <a:t>t</a:t>
            </a:r>
            <a:r>
              <a:rPr sz="600" dirty="0">
                <a:latin typeface="Tahoma"/>
                <a:cs typeface="Tahoma"/>
              </a:rPr>
              <a:t>on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77556" y="5003745"/>
            <a:ext cx="2298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Senna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54876" y="4090037"/>
            <a:ext cx="19621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Novo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463546" y="4157185"/>
            <a:ext cx="3790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ahoma"/>
                <a:cs typeface="Tahoma"/>
              </a:rPr>
              <a:t>Mondubim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10464" y="4032724"/>
            <a:ext cx="2901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Siqueira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476806" y="3515373"/>
            <a:ext cx="23622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30" dirty="0">
                <a:latin typeface="Tahoma"/>
                <a:cs typeface="Tahoma"/>
              </a:rPr>
              <a:t>G</a:t>
            </a:r>
            <a:r>
              <a:rPr sz="600" spc="-35" dirty="0">
                <a:latin typeface="Tahoma"/>
                <a:cs typeface="Tahoma"/>
              </a:rPr>
              <a:t>r</a:t>
            </a:r>
            <a:r>
              <a:rPr sz="600" spc="-15" dirty="0">
                <a:latin typeface="Tahoma"/>
                <a:cs typeface="Tahoma"/>
              </a:rPr>
              <a:t>anja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476403" y="3582520"/>
            <a:ext cx="23749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Lisb</a:t>
            </a:r>
            <a:r>
              <a:rPr sz="600" spc="-10" dirty="0">
                <a:latin typeface="Tahoma"/>
                <a:cs typeface="Tahoma"/>
              </a:rPr>
              <a:t>o</a:t>
            </a:r>
            <a:r>
              <a:rPr sz="600" spc="-5" dirty="0">
                <a:latin typeface="Tahoma"/>
                <a:cs typeface="Tahoma"/>
              </a:rPr>
              <a:t>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63159" y="3656278"/>
            <a:ext cx="1797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5" dirty="0">
                <a:latin typeface="Tahoma"/>
                <a:cs typeface="Tahoma"/>
              </a:rPr>
              <a:t>Bom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026804" y="3723426"/>
            <a:ext cx="2520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ahoma"/>
                <a:cs typeface="Tahoma"/>
              </a:rPr>
              <a:t>Ja</a:t>
            </a:r>
            <a:r>
              <a:rPr sz="600" spc="-10" dirty="0">
                <a:latin typeface="Tahoma"/>
                <a:cs typeface="Tahoma"/>
              </a:rPr>
              <a:t>r</a:t>
            </a:r>
            <a:r>
              <a:rPr sz="600" spc="5" dirty="0">
                <a:latin typeface="Tahoma"/>
                <a:cs typeface="Tahoma"/>
              </a:rPr>
              <a:t>dim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59693" y="3312721"/>
            <a:ext cx="23622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30" dirty="0">
                <a:latin typeface="Tahoma"/>
                <a:cs typeface="Tahoma"/>
              </a:rPr>
              <a:t>G</a:t>
            </a:r>
            <a:r>
              <a:rPr sz="600" spc="-35" dirty="0">
                <a:latin typeface="Tahoma"/>
                <a:cs typeface="Tahoma"/>
              </a:rPr>
              <a:t>r</a:t>
            </a:r>
            <a:r>
              <a:rPr sz="600" spc="-15" dirty="0">
                <a:latin typeface="Tahoma"/>
                <a:cs typeface="Tahoma"/>
              </a:rPr>
              <a:t>anja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28980" y="3379868"/>
            <a:ext cx="2971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P</a:t>
            </a:r>
            <a:r>
              <a:rPr sz="600" spc="-10" dirty="0">
                <a:latin typeface="Tahoma"/>
                <a:cs typeface="Tahoma"/>
              </a:rPr>
              <a:t>ortu</a:t>
            </a:r>
            <a:r>
              <a:rPr sz="600" spc="-25" dirty="0">
                <a:latin typeface="Tahoma"/>
                <a:cs typeface="Tahoma"/>
              </a:rPr>
              <a:t>g</a:t>
            </a:r>
            <a:r>
              <a:rPr sz="600" dirty="0">
                <a:latin typeface="Tahoma"/>
                <a:cs typeface="Tahoma"/>
              </a:rPr>
              <a:t>al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97342" y="3221390"/>
            <a:ext cx="3676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latin typeface="Tahoma"/>
                <a:cs typeface="Tahoma"/>
              </a:rPr>
              <a:t>Pa</a:t>
            </a:r>
            <a:r>
              <a:rPr sz="600" spc="-30" dirty="0">
                <a:latin typeface="Tahoma"/>
                <a:cs typeface="Tahoma"/>
              </a:rPr>
              <a:t>r</a:t>
            </a:r>
            <a:r>
              <a:rPr sz="600" spc="-15" dirty="0">
                <a:latin typeface="Tahoma"/>
                <a:cs typeface="Tahoma"/>
              </a:rPr>
              <a:t>an</a:t>
            </a:r>
            <a:r>
              <a:rPr sz="600" spc="-25" dirty="0">
                <a:latin typeface="Tahoma"/>
                <a:cs typeface="Tahoma"/>
              </a:rPr>
              <a:t>g</a:t>
            </a:r>
            <a:r>
              <a:rPr sz="600" spc="-5" dirty="0">
                <a:latin typeface="Tahoma"/>
                <a:cs typeface="Tahoma"/>
              </a:rPr>
              <a:t>a</a:t>
            </a:r>
            <a:r>
              <a:rPr sz="600" spc="-15" dirty="0">
                <a:latin typeface="Tahoma"/>
                <a:cs typeface="Tahoma"/>
              </a:rPr>
              <a:t>b</a:t>
            </a:r>
            <a:r>
              <a:rPr sz="600" spc="-5" dirty="0">
                <a:latin typeface="Tahoma"/>
                <a:cs typeface="Tahoma"/>
              </a:rPr>
              <a:t>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37940" y="3465556"/>
            <a:ext cx="14033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Vila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33749" y="3532704"/>
            <a:ext cx="1492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latin typeface="Tahoma"/>
                <a:cs typeface="Tahoma"/>
              </a:rPr>
              <a:t>P</a:t>
            </a:r>
            <a:r>
              <a:rPr sz="600" spc="-5" dirty="0">
                <a:latin typeface="Tahoma"/>
                <a:cs typeface="Tahoma"/>
              </a:rPr>
              <a:t>e</a:t>
            </a:r>
            <a:r>
              <a:rPr sz="600" spc="-20" dirty="0">
                <a:latin typeface="Tahoma"/>
                <a:cs typeface="Tahoma"/>
              </a:rPr>
              <a:t>r</a:t>
            </a:r>
            <a:r>
              <a:rPr sz="600" spc="5" dirty="0">
                <a:latin typeface="Tahoma"/>
                <a:cs typeface="Tahoma"/>
              </a:rPr>
              <a:t>i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405346" y="3255810"/>
            <a:ext cx="41084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Bonsu</a:t>
            </a:r>
            <a:r>
              <a:rPr sz="600" spc="-15" dirty="0">
                <a:latin typeface="Tahoma"/>
                <a:cs typeface="Tahoma"/>
              </a:rPr>
              <a:t>c</a:t>
            </a:r>
            <a:r>
              <a:rPr sz="600" spc="-10" dirty="0">
                <a:latin typeface="Tahoma"/>
                <a:cs typeface="Tahoma"/>
              </a:rPr>
              <a:t>esso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98925" y="3879082"/>
            <a:ext cx="2152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S</a:t>
            </a:r>
            <a:r>
              <a:rPr sz="600" spc="-20" dirty="0">
                <a:latin typeface="Tahoma"/>
                <a:cs typeface="Tahoma"/>
              </a:rPr>
              <a:t>á</a:t>
            </a:r>
            <a:r>
              <a:rPr sz="600" spc="-10" dirty="0">
                <a:latin typeface="Tahoma"/>
                <a:cs typeface="Tahoma"/>
              </a:rPr>
              <a:t>ti</a:t>
            </a:r>
            <a:r>
              <a:rPr sz="600" spc="-20" dirty="0">
                <a:latin typeface="Tahoma"/>
                <a:cs typeface="Tahoma"/>
              </a:rPr>
              <a:t>r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37577" y="4368624"/>
            <a:ext cx="4718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Canindezinho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221153" y="4461889"/>
            <a:ext cx="2527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latin typeface="Tahoma"/>
                <a:cs typeface="Tahoma"/>
              </a:rPr>
              <a:t>Pa</a:t>
            </a:r>
            <a:r>
              <a:rPr sz="600" spc="-25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que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97462" y="4521137"/>
            <a:ext cx="723900" cy="386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0485" marR="186690" indent="100330">
              <a:lnSpc>
                <a:spcPct val="114399"/>
              </a:lnSpc>
              <a:spcBef>
                <a:spcPts val="90"/>
              </a:spcBef>
            </a:pPr>
            <a:r>
              <a:rPr sz="600" spc="-10" dirty="0">
                <a:latin typeface="Tahoma"/>
                <a:cs typeface="Tahoma"/>
              </a:rPr>
              <a:t>San</a:t>
            </a:r>
            <a:r>
              <a:rPr sz="600" spc="-25" dirty="0">
                <a:latin typeface="Tahoma"/>
                <a:cs typeface="Tahoma"/>
              </a:rPr>
              <a:t>t</a:t>
            </a:r>
            <a:r>
              <a:rPr sz="600" spc="-5" dirty="0">
                <a:latin typeface="Tahoma"/>
                <a:cs typeface="Tahoma"/>
              </a:rPr>
              <a:t>a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-40" dirty="0">
                <a:latin typeface="Tahoma"/>
                <a:cs typeface="Tahoma"/>
              </a:rPr>
              <a:t>R</a:t>
            </a:r>
            <a:r>
              <a:rPr sz="600" spc="-10" dirty="0">
                <a:latin typeface="Tahoma"/>
                <a:cs typeface="Tahoma"/>
              </a:rPr>
              <a:t>osa  </a:t>
            </a:r>
            <a:r>
              <a:rPr sz="600" spc="-15" dirty="0">
                <a:latin typeface="Tahoma"/>
                <a:cs typeface="Tahoma"/>
              </a:rPr>
              <a:t>Parque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530"/>
              </a:lnSpc>
            </a:pPr>
            <a:r>
              <a:rPr sz="600" spc="-10" dirty="0">
                <a:latin typeface="Tahoma"/>
                <a:cs typeface="Tahoma"/>
              </a:rPr>
              <a:t>Presidente</a:t>
            </a:r>
            <a:endParaRPr sz="600">
              <a:latin typeface="Tahoma"/>
              <a:cs typeface="Tahoma"/>
            </a:endParaRPr>
          </a:p>
          <a:p>
            <a:pPr marL="78740">
              <a:lnSpc>
                <a:spcPts val="665"/>
              </a:lnSpc>
              <a:tabLst>
                <a:tab pos="450215" algn="l"/>
              </a:tabLst>
            </a:pPr>
            <a:r>
              <a:rPr sz="900" spc="-67" baseline="4629" dirty="0">
                <a:latin typeface="Tahoma"/>
                <a:cs typeface="Tahoma"/>
              </a:rPr>
              <a:t>V</a:t>
            </a:r>
            <a:r>
              <a:rPr sz="900" spc="-44" baseline="4629" dirty="0">
                <a:latin typeface="Tahoma"/>
                <a:cs typeface="Tahoma"/>
              </a:rPr>
              <a:t>arg</a:t>
            </a:r>
            <a:r>
              <a:rPr sz="900" spc="-30" baseline="4629" dirty="0">
                <a:latin typeface="Tahoma"/>
                <a:cs typeface="Tahoma"/>
              </a:rPr>
              <a:t>a</a:t>
            </a:r>
            <a:r>
              <a:rPr sz="900" spc="-22" baseline="4629" dirty="0">
                <a:latin typeface="Tahoma"/>
                <a:cs typeface="Tahoma"/>
              </a:rPr>
              <a:t>s</a:t>
            </a:r>
            <a:r>
              <a:rPr sz="900" baseline="4629" dirty="0">
                <a:latin typeface="Tahoma"/>
                <a:cs typeface="Tahoma"/>
              </a:rPr>
              <a:t>	</a:t>
            </a:r>
            <a:r>
              <a:rPr sz="600" spc="-35" dirty="0">
                <a:latin typeface="Tahoma"/>
                <a:cs typeface="Tahoma"/>
              </a:rPr>
              <a:t>A</a:t>
            </a:r>
            <a:r>
              <a:rPr sz="600" spc="-40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a</a:t>
            </a:r>
            <a:r>
              <a:rPr sz="600" spc="-10" dirty="0">
                <a:latin typeface="Tahoma"/>
                <a:cs typeface="Tahoma"/>
              </a:rPr>
              <a:t>c</a:t>
            </a:r>
            <a:r>
              <a:rPr sz="600" spc="-5" dirty="0">
                <a:latin typeface="Tahoma"/>
                <a:cs typeface="Tahoma"/>
              </a:rPr>
              <a:t>apé</a:t>
            </a:r>
            <a:endParaRPr sz="6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11516" y="4277696"/>
            <a:ext cx="32512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Conjun</a:t>
            </a:r>
            <a:r>
              <a:rPr sz="600" spc="-20" dirty="0">
                <a:latin typeface="Tahoma"/>
                <a:cs typeface="Tahoma"/>
              </a:rPr>
              <a:t>t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294024" y="4344844"/>
            <a:ext cx="36004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Esperança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367056" y="3789364"/>
            <a:ext cx="2527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latin typeface="Tahoma"/>
                <a:cs typeface="Tahoma"/>
              </a:rPr>
              <a:t>Pa</a:t>
            </a:r>
            <a:r>
              <a:rPr sz="600" spc="-25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que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310541" y="3863283"/>
            <a:ext cx="6527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Sã</a:t>
            </a:r>
            <a:r>
              <a:rPr sz="600" dirty="0">
                <a:latin typeface="Tahoma"/>
                <a:cs typeface="Tahoma"/>
              </a:rPr>
              <a:t>o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Jos</a:t>
            </a:r>
            <a:r>
              <a:rPr sz="600" spc="10" dirty="0">
                <a:latin typeface="Tahoma"/>
                <a:cs typeface="Tahoma"/>
              </a:rPr>
              <a:t>é</a:t>
            </a:r>
            <a:r>
              <a:rPr sz="600" dirty="0">
                <a:latin typeface="Tahoma"/>
                <a:cs typeface="Tahoma"/>
              </a:rPr>
              <a:t> </a:t>
            </a:r>
            <a:r>
              <a:rPr sz="600" spc="10" dirty="0">
                <a:latin typeface="Tahoma"/>
                <a:cs typeface="Tahoma"/>
              </a:rPr>
              <a:t> </a:t>
            </a:r>
            <a:r>
              <a:rPr sz="900" spc="-7" baseline="37037" dirty="0">
                <a:latin typeface="Tahoma"/>
                <a:cs typeface="Tahoma"/>
              </a:rPr>
              <a:t>Manoel</a:t>
            </a:r>
            <a:endParaRPr sz="900" baseline="37037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897466" y="4391759"/>
            <a:ext cx="3790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ahoma"/>
                <a:cs typeface="Tahoma"/>
              </a:rPr>
              <a:t>Mondubim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698281" y="2810685"/>
            <a:ext cx="25146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Al</a:t>
            </a:r>
            <a:r>
              <a:rPr sz="600" spc="-20" dirty="0">
                <a:latin typeface="Tahoma"/>
                <a:cs typeface="Tahoma"/>
              </a:rPr>
              <a:t>t</a:t>
            </a:r>
            <a:r>
              <a:rPr sz="600" spc="10" dirty="0">
                <a:latin typeface="Tahoma"/>
                <a:cs typeface="Tahoma"/>
              </a:rPr>
              <a:t>o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da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681353" y="2877833"/>
            <a:ext cx="28575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Balança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072712" y="1725440"/>
            <a:ext cx="29083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Meireles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032005" y="2062549"/>
            <a:ext cx="27241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Alde</a:t>
            </a:r>
            <a:r>
              <a:rPr sz="600" spc="-15" dirty="0">
                <a:latin typeface="Tahoma"/>
                <a:cs typeface="Tahoma"/>
              </a:rPr>
              <a:t>o</a:t>
            </a:r>
            <a:r>
              <a:rPr sz="600" spc="-25" dirty="0">
                <a:latin typeface="Tahoma"/>
                <a:cs typeface="Tahoma"/>
              </a:rPr>
              <a:t>t</a:t>
            </a:r>
            <a:r>
              <a:rPr sz="600" spc="-5" dirty="0">
                <a:latin typeface="Tahoma"/>
                <a:cs typeface="Tahoma"/>
              </a:rPr>
              <a:t>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557900" y="1670223"/>
            <a:ext cx="3270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Mucuripe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048731" y="1702628"/>
            <a:ext cx="3028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Vin</a:t>
            </a:r>
            <a:r>
              <a:rPr sz="600" spc="-25" dirty="0">
                <a:latin typeface="Tahoma"/>
                <a:cs typeface="Tahoma"/>
              </a:rPr>
              <a:t>c</a:t>
            </a:r>
            <a:r>
              <a:rPr sz="600" spc="-10" dirty="0">
                <a:latin typeface="Tahoma"/>
                <a:cs typeface="Tahoma"/>
              </a:rPr>
              <a:t>en</a:t>
            </a:r>
            <a:r>
              <a:rPr sz="600" spc="-20" dirty="0">
                <a:latin typeface="Tahoma"/>
                <a:cs typeface="Tahoma"/>
              </a:rPr>
              <a:t>t</a:t>
            </a:r>
            <a:r>
              <a:rPr sz="600" spc="-10" dirty="0">
                <a:latin typeface="Tahoma"/>
                <a:cs typeface="Tahoma"/>
              </a:rPr>
              <a:t>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076944" y="1769775"/>
            <a:ext cx="24637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Pin</a:t>
            </a:r>
            <a:r>
              <a:rPr sz="600" spc="-10" dirty="0">
                <a:latin typeface="Tahoma"/>
                <a:cs typeface="Tahoma"/>
              </a:rPr>
              <a:t>z</a:t>
            </a:r>
            <a:r>
              <a:rPr sz="600" dirty="0">
                <a:latin typeface="Tahoma"/>
                <a:cs typeface="Tahoma"/>
              </a:rPr>
              <a:t>on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023420" y="1338353"/>
            <a:ext cx="2622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Cai</a:t>
            </a:r>
            <a:r>
              <a:rPr sz="600" spc="-5" dirty="0">
                <a:latin typeface="Tahoma"/>
                <a:cs typeface="Tahoma"/>
              </a:rPr>
              <a:t>s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do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053649" y="1405501"/>
            <a:ext cx="20193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P</a:t>
            </a:r>
            <a:r>
              <a:rPr sz="600" spc="-10" dirty="0">
                <a:latin typeface="Tahoma"/>
                <a:cs typeface="Tahoma"/>
              </a:rPr>
              <a:t>or</a:t>
            </a:r>
            <a:r>
              <a:rPr sz="600" spc="-20" dirty="0">
                <a:latin typeface="Tahoma"/>
                <a:cs typeface="Tahoma"/>
              </a:rPr>
              <a:t>t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986783" y="2338072"/>
            <a:ext cx="2876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Dionísio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018059" y="2405219"/>
            <a:ext cx="2254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65" dirty="0">
                <a:latin typeface="Tahoma"/>
                <a:cs typeface="Tahoma"/>
              </a:rPr>
              <a:t>T</a:t>
            </a:r>
            <a:r>
              <a:rPr sz="600" spc="-15" dirty="0">
                <a:latin typeface="Tahoma"/>
                <a:cs typeface="Tahoma"/>
              </a:rPr>
              <a:t>orres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675429" y="2339361"/>
            <a:ext cx="19050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ahoma"/>
                <a:cs typeface="Tahoma"/>
              </a:rPr>
              <a:t>Co</a:t>
            </a:r>
            <a:r>
              <a:rPr sz="600" spc="-10" dirty="0">
                <a:latin typeface="Tahoma"/>
                <a:cs typeface="Tahoma"/>
              </a:rPr>
              <a:t>c</a:t>
            </a:r>
            <a:r>
              <a:rPr sz="600" spc="10" dirty="0">
                <a:latin typeface="Tahoma"/>
                <a:cs typeface="Tahoma"/>
              </a:rPr>
              <a:t>ó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811981" y="2066418"/>
            <a:ext cx="24384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latin typeface="Tahoma"/>
                <a:cs typeface="Tahoma"/>
              </a:rPr>
              <a:t>P</a:t>
            </a:r>
            <a:r>
              <a:rPr sz="600" dirty="0">
                <a:latin typeface="Tahoma"/>
                <a:cs typeface="Tahoma"/>
              </a:rPr>
              <a:t>apicu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445088" y="2030466"/>
            <a:ext cx="2914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P</a:t>
            </a:r>
            <a:r>
              <a:rPr sz="600" spc="-20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ai</a:t>
            </a:r>
            <a:r>
              <a:rPr sz="600" dirty="0">
                <a:latin typeface="Tahoma"/>
                <a:cs typeface="Tahoma"/>
              </a:rPr>
              <a:t>a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do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962882" y="2426097"/>
            <a:ext cx="2527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Cidade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000285" y="2493245"/>
            <a:ext cx="17843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30" dirty="0">
                <a:latin typeface="Tahoma"/>
                <a:cs typeface="Tahoma"/>
              </a:rPr>
              <a:t>2000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124693" y="2097614"/>
            <a:ext cx="64135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ts val="360"/>
              </a:lnSpc>
              <a:spcBef>
                <a:spcPts val="135"/>
              </a:spcBef>
            </a:pPr>
            <a:r>
              <a:rPr sz="900" spc="-30" baseline="-50925" dirty="0">
                <a:latin typeface="Tahoma"/>
                <a:cs typeface="Tahoma"/>
              </a:rPr>
              <a:t>L</a:t>
            </a:r>
            <a:r>
              <a:rPr sz="900" spc="-7" baseline="-50925" dirty="0">
                <a:latin typeface="Tahoma"/>
                <a:cs typeface="Tahoma"/>
              </a:rPr>
              <a:t>ou</a:t>
            </a:r>
            <a:r>
              <a:rPr sz="900" spc="-15" baseline="-50925" dirty="0">
                <a:latin typeface="Tahoma"/>
                <a:cs typeface="Tahoma"/>
              </a:rPr>
              <a:t>rde</a:t>
            </a:r>
            <a:r>
              <a:rPr sz="900" spc="-7" baseline="-50925" dirty="0">
                <a:latin typeface="Tahoma"/>
                <a:cs typeface="Tahoma"/>
              </a:rPr>
              <a:t>s</a:t>
            </a:r>
            <a:r>
              <a:rPr sz="900" spc="82" baseline="-50925" dirty="0">
                <a:latin typeface="Tahoma"/>
                <a:cs typeface="Tahoma"/>
              </a:rPr>
              <a:t> </a:t>
            </a:r>
            <a:r>
              <a:rPr sz="600" spc="-30" dirty="0">
                <a:latin typeface="Tahoma"/>
                <a:cs typeface="Tahoma"/>
              </a:rPr>
              <a:t>F</a:t>
            </a:r>
            <a:r>
              <a:rPr sz="600" spc="-10" dirty="0">
                <a:latin typeface="Tahoma"/>
                <a:cs typeface="Tahoma"/>
              </a:rPr>
              <a:t>utu</a:t>
            </a:r>
            <a:r>
              <a:rPr sz="600" spc="-20" dirty="0">
                <a:latin typeface="Tahoma"/>
                <a:cs typeface="Tahoma"/>
              </a:rPr>
              <a:t>r</a:t>
            </a:r>
            <a:r>
              <a:rPr sz="600" spc="10" dirty="0">
                <a:latin typeface="Tahoma"/>
                <a:cs typeface="Tahoma"/>
              </a:rPr>
              <a:t>o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-75" dirty="0">
                <a:latin typeface="Tahoma"/>
                <a:cs typeface="Tahoma"/>
              </a:rPr>
              <a:t>I</a:t>
            </a:r>
            <a:endParaRPr sz="600">
              <a:latin typeface="Tahoma"/>
              <a:cs typeface="Tahoma"/>
            </a:endParaRPr>
          </a:p>
          <a:p>
            <a:pPr marL="136525">
              <a:lnSpc>
                <a:spcPts val="360"/>
              </a:lnSpc>
            </a:pPr>
            <a:r>
              <a:rPr sz="600" spc="-25" dirty="0">
                <a:latin typeface="Tahoma"/>
                <a:cs typeface="Tahoma"/>
              </a:rPr>
              <a:t>De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577770" y="2240615"/>
            <a:ext cx="31178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latin typeface="Tahoma"/>
                <a:cs typeface="Tahoma"/>
              </a:rPr>
              <a:t>Jo</a:t>
            </a:r>
            <a:r>
              <a:rPr sz="600" dirty="0">
                <a:latin typeface="Tahoma"/>
                <a:cs typeface="Tahoma"/>
              </a:rPr>
              <a:t>aquim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613561" y="2307763"/>
            <a:ext cx="2406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75" dirty="0">
                <a:latin typeface="Tahoma"/>
                <a:cs typeface="Tahoma"/>
              </a:rPr>
              <a:t>T</a:t>
            </a:r>
            <a:r>
              <a:rPr sz="600" spc="-15" dirty="0">
                <a:latin typeface="Tahoma"/>
                <a:cs typeface="Tahoma"/>
              </a:rPr>
              <a:t>ávo</a:t>
            </a:r>
            <a:r>
              <a:rPr sz="600" spc="-30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822581" y="2638423"/>
            <a:ext cx="2635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75" dirty="0">
                <a:latin typeface="Tahoma"/>
                <a:cs typeface="Tahoma"/>
              </a:rPr>
              <a:t>T</a:t>
            </a:r>
            <a:r>
              <a:rPr sz="600" spc="-10" dirty="0">
                <a:latin typeface="Tahoma"/>
                <a:cs typeface="Tahoma"/>
              </a:rPr>
              <a:t>auape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694209" y="3010677"/>
            <a:ext cx="32512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Conjun</a:t>
            </a:r>
            <a:r>
              <a:rPr sz="600" spc="-20" dirty="0">
                <a:latin typeface="Tahoma"/>
                <a:cs typeface="Tahoma"/>
              </a:rPr>
              <a:t>t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724922" y="3077824"/>
            <a:ext cx="2635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C</a:t>
            </a:r>
            <a:r>
              <a:rPr sz="600" spc="-25" dirty="0">
                <a:latin typeface="Tahoma"/>
                <a:cs typeface="Tahoma"/>
              </a:rPr>
              <a:t>e</a:t>
            </a:r>
            <a:r>
              <a:rPr sz="600" spc="-20" dirty="0">
                <a:latin typeface="Tahoma"/>
                <a:cs typeface="Tahoma"/>
              </a:rPr>
              <a:t>a</a:t>
            </a:r>
            <a:r>
              <a:rPr sz="600" spc="-30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á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-80" dirty="0">
                <a:latin typeface="Tahoma"/>
                <a:cs typeface="Tahoma"/>
              </a:rPr>
              <a:t>II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789490" y="2808911"/>
            <a:ext cx="32512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Conjun</a:t>
            </a:r>
            <a:r>
              <a:rPr sz="600" spc="-20" dirty="0">
                <a:latin typeface="Tahoma"/>
                <a:cs typeface="Tahoma"/>
              </a:rPr>
              <a:t>t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829633" y="2876059"/>
            <a:ext cx="2451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C</a:t>
            </a:r>
            <a:r>
              <a:rPr sz="600" spc="-25" dirty="0">
                <a:latin typeface="Tahoma"/>
                <a:cs typeface="Tahoma"/>
              </a:rPr>
              <a:t>e</a:t>
            </a:r>
            <a:r>
              <a:rPr sz="600" spc="-20" dirty="0">
                <a:latin typeface="Tahoma"/>
                <a:cs typeface="Tahoma"/>
              </a:rPr>
              <a:t>a</a:t>
            </a:r>
            <a:r>
              <a:rPr sz="600" spc="-30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á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-75" dirty="0">
                <a:latin typeface="Tahoma"/>
                <a:cs typeface="Tahoma"/>
              </a:rPr>
              <a:t>I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051310" y="2880573"/>
            <a:ext cx="14033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Vila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012295" y="2947721"/>
            <a:ext cx="21844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ahoma"/>
                <a:cs typeface="Tahoma"/>
              </a:rPr>
              <a:t>União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545890" y="1922772"/>
            <a:ext cx="25019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latin typeface="Tahoma"/>
                <a:cs typeface="Tahoma"/>
              </a:rPr>
              <a:t>Varjota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588975" y="1455721"/>
            <a:ext cx="28702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P</a:t>
            </a:r>
            <a:r>
              <a:rPr sz="600" spc="-20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ai</a:t>
            </a:r>
            <a:r>
              <a:rPr sz="600" dirty="0">
                <a:latin typeface="Tahoma"/>
                <a:cs typeface="Tahoma"/>
              </a:rPr>
              <a:t>a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de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590506" y="1522869"/>
            <a:ext cx="28384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5" dirty="0">
                <a:latin typeface="Tahoma"/>
                <a:cs typeface="Tahoma"/>
              </a:rPr>
              <a:t>Iracema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117893" y="1432022"/>
            <a:ext cx="2298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Mou</a:t>
            </a:r>
            <a:r>
              <a:rPr sz="600" spc="-25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131033" y="1499169"/>
            <a:ext cx="20320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B</a:t>
            </a:r>
            <a:r>
              <a:rPr sz="600" spc="-25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asil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329735" y="1773644"/>
            <a:ext cx="24384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Cent</a:t>
            </a:r>
            <a:r>
              <a:rPr sz="600" spc="-20" dirty="0">
                <a:latin typeface="Tahoma"/>
                <a:cs typeface="Tahoma"/>
              </a:rPr>
              <a:t>r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343518" y="2109947"/>
            <a:ext cx="27940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An</a:t>
            </a:r>
            <a:r>
              <a:rPr sz="600" spc="-25" dirty="0">
                <a:latin typeface="Tahoma"/>
                <a:cs typeface="Tahoma"/>
              </a:rPr>
              <a:t>t</a:t>
            </a:r>
            <a:r>
              <a:rPr sz="600" dirty="0">
                <a:latin typeface="Tahoma"/>
                <a:cs typeface="Tahoma"/>
              </a:rPr>
              <a:t>ônio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349322" y="2177095"/>
            <a:ext cx="2686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Be</a:t>
            </a:r>
            <a:r>
              <a:rPr sz="600" spc="-25" dirty="0">
                <a:latin typeface="Tahoma"/>
                <a:cs typeface="Tahoma"/>
              </a:rPr>
              <a:t>z</a:t>
            </a:r>
            <a:r>
              <a:rPr sz="600" spc="-20" dirty="0">
                <a:latin typeface="Tahoma"/>
                <a:cs typeface="Tahoma"/>
              </a:rPr>
              <a:t>er</a:t>
            </a:r>
            <a:r>
              <a:rPr sz="600" spc="-35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647980" y="1956305"/>
            <a:ext cx="211454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latin typeface="Tahoma"/>
                <a:cs typeface="Tahoma"/>
              </a:rPr>
              <a:t>P</a:t>
            </a:r>
            <a:r>
              <a:rPr sz="600" spc="-10" dirty="0">
                <a:latin typeface="Tahoma"/>
                <a:cs typeface="Tahoma"/>
              </a:rPr>
              <a:t>ad</a:t>
            </a:r>
            <a:r>
              <a:rPr sz="600" spc="-15" dirty="0">
                <a:latin typeface="Tahoma"/>
                <a:cs typeface="Tahoma"/>
              </a:rPr>
              <a:t>r</a:t>
            </a:r>
            <a:r>
              <a:rPr sz="600" spc="-10" dirty="0">
                <a:latin typeface="Tahoma"/>
                <a:cs typeface="Tahoma"/>
              </a:rPr>
              <a:t>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604532" y="2023453"/>
            <a:ext cx="29781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Andrade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013612" y="1765664"/>
            <a:ext cx="667385" cy="2038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86360" marR="30480" indent="-36195">
              <a:lnSpc>
                <a:spcPts val="640"/>
              </a:lnSpc>
              <a:spcBef>
                <a:spcPts val="220"/>
              </a:spcBef>
            </a:pPr>
            <a:r>
              <a:rPr sz="600" spc="-5" dirty="0">
                <a:latin typeface="Tahoma"/>
                <a:cs typeface="Tahoma"/>
              </a:rPr>
              <a:t>Quintino</a:t>
            </a:r>
            <a:r>
              <a:rPr sz="600" spc="45" dirty="0">
                <a:latin typeface="Tahoma"/>
                <a:cs typeface="Tahoma"/>
              </a:rPr>
              <a:t> </a:t>
            </a:r>
            <a:r>
              <a:rPr sz="900" spc="-15" baseline="-9259" dirty="0">
                <a:latin typeface="Tahoma"/>
                <a:cs typeface="Tahoma"/>
              </a:rPr>
              <a:t>Olavo </a:t>
            </a:r>
            <a:r>
              <a:rPr sz="900" spc="-7" baseline="-9259" dirty="0">
                <a:latin typeface="Tahoma"/>
                <a:cs typeface="Tahoma"/>
              </a:rPr>
              <a:t> </a:t>
            </a:r>
            <a:r>
              <a:rPr sz="900" spc="-15" baseline="4629" dirty="0">
                <a:latin typeface="Tahoma"/>
                <a:cs typeface="Tahoma"/>
              </a:rPr>
              <a:t>Cunha</a:t>
            </a:r>
            <a:r>
              <a:rPr sz="900" spc="179" baseline="4629" dirty="0">
                <a:latin typeface="Tahoma"/>
                <a:cs typeface="Tahoma"/>
              </a:rPr>
              <a:t> </a:t>
            </a:r>
            <a:r>
              <a:rPr sz="600" spc="-15" dirty="0">
                <a:latin typeface="Tahoma"/>
                <a:cs typeface="Tahoma"/>
              </a:rPr>
              <a:t>Oliveira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216156" y="2417230"/>
            <a:ext cx="23876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latin typeface="Tahoma"/>
                <a:cs typeface="Tahoma"/>
              </a:rPr>
              <a:t>Autran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219622" y="2491875"/>
            <a:ext cx="4552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-15" baseline="4629" dirty="0">
                <a:latin typeface="Tahoma"/>
                <a:cs typeface="Tahoma"/>
              </a:rPr>
              <a:t>Nunes</a:t>
            </a:r>
            <a:r>
              <a:rPr sz="900" spc="405" baseline="4629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Dom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925558" y="2559990"/>
            <a:ext cx="79438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34670" algn="l"/>
              </a:tabLst>
            </a:pPr>
            <a:r>
              <a:rPr sz="600" spc="-10" dirty="0">
                <a:latin typeface="Tahoma"/>
                <a:cs typeface="Tahoma"/>
              </a:rPr>
              <a:t>Genibaú	</a:t>
            </a:r>
            <a:r>
              <a:rPr sz="600" spc="-15" dirty="0">
                <a:latin typeface="Tahoma"/>
                <a:cs typeface="Tahoma"/>
              </a:rPr>
              <a:t>Lustosa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495951" y="2768123"/>
            <a:ext cx="32448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Henrique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466851" y="2800367"/>
            <a:ext cx="294640" cy="3625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409"/>
              </a:spcBef>
            </a:pPr>
            <a:r>
              <a:rPr sz="600" spc="10" dirty="0">
                <a:latin typeface="Tahoma"/>
                <a:cs typeface="Tahoma"/>
              </a:rPr>
              <a:t>Jo</a:t>
            </a:r>
            <a:r>
              <a:rPr sz="600" spc="-5" dirty="0">
                <a:latin typeface="Tahoma"/>
                <a:cs typeface="Tahoma"/>
              </a:rPr>
              <a:t>r</a:t>
            </a:r>
            <a:r>
              <a:rPr sz="600" spc="-40" dirty="0">
                <a:latin typeface="Tahoma"/>
                <a:cs typeface="Tahoma"/>
              </a:rPr>
              <a:t>g</a:t>
            </a:r>
            <a:r>
              <a:rPr sz="600" spc="-10" dirty="0">
                <a:latin typeface="Tahoma"/>
                <a:cs typeface="Tahoma"/>
              </a:rPr>
              <a:t>e</a:t>
            </a:r>
            <a:endParaRPr sz="600">
              <a:latin typeface="Tahoma"/>
              <a:cs typeface="Tahoma"/>
            </a:endParaRPr>
          </a:p>
          <a:p>
            <a:pPr marL="25400" marR="113664" indent="-13335">
              <a:lnSpc>
                <a:spcPts val="580"/>
              </a:lnSpc>
              <a:spcBef>
                <a:spcPts val="450"/>
              </a:spcBef>
            </a:pPr>
            <a:r>
              <a:rPr sz="600" spc="15" dirty="0">
                <a:latin typeface="Tahoma"/>
                <a:cs typeface="Tahoma"/>
              </a:rPr>
              <a:t>Jo</a:t>
            </a:r>
            <a:r>
              <a:rPr sz="600" spc="-5" dirty="0">
                <a:latin typeface="Tahoma"/>
                <a:cs typeface="Tahoma"/>
              </a:rPr>
              <a:t>ão  </a:t>
            </a:r>
            <a:r>
              <a:rPr sz="600" spc="-65" dirty="0">
                <a:latin typeface="Tahoma"/>
                <a:cs typeface="Tahoma"/>
              </a:rPr>
              <a:t>XXIII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868770" y="2890004"/>
            <a:ext cx="24701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35" dirty="0">
                <a:latin typeface="Tahoma"/>
                <a:cs typeface="Tahoma"/>
              </a:rPr>
              <a:t>J</a:t>
            </a:r>
            <a:r>
              <a:rPr sz="600" spc="5" dirty="0">
                <a:latin typeface="Tahoma"/>
                <a:cs typeface="Tahoma"/>
              </a:rPr>
              <a:t>ó</a:t>
            </a:r>
            <a:r>
              <a:rPr sz="600" spc="-5" dirty="0">
                <a:latin typeface="Tahoma"/>
                <a:cs typeface="Tahoma"/>
              </a:rPr>
              <a:t>quei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885698" y="2957152"/>
            <a:ext cx="21336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Clube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531371" y="2423518"/>
            <a:ext cx="5797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spc="-15" baseline="-41666" dirty="0">
                <a:latin typeface="Tahoma"/>
                <a:cs typeface="Tahoma"/>
              </a:rPr>
              <a:t>Damas</a:t>
            </a:r>
            <a:r>
              <a:rPr sz="900" spc="254" baseline="-41666" dirty="0">
                <a:latin typeface="Tahoma"/>
                <a:cs typeface="Tahoma"/>
              </a:rPr>
              <a:t> </a:t>
            </a:r>
            <a:r>
              <a:rPr sz="600" dirty="0">
                <a:latin typeface="Tahoma"/>
                <a:cs typeface="Tahoma"/>
              </a:rPr>
              <a:t>Jardim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815608" y="2490665"/>
            <a:ext cx="28829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Améri</a:t>
            </a:r>
            <a:r>
              <a:rPr sz="600" spc="-15" dirty="0">
                <a:latin typeface="Tahoma"/>
                <a:cs typeface="Tahoma"/>
              </a:rPr>
              <a:t>c</a:t>
            </a:r>
            <a:r>
              <a:rPr sz="600" spc="-5" dirty="0">
                <a:latin typeface="Tahoma"/>
                <a:cs typeface="Tahoma"/>
              </a:rPr>
              <a:t>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228248" y="2442300"/>
            <a:ext cx="24637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40" dirty="0">
                <a:latin typeface="Tahoma"/>
                <a:cs typeface="Tahoma"/>
              </a:rPr>
              <a:t>F</a:t>
            </a:r>
            <a:r>
              <a:rPr sz="600" spc="-20" dirty="0">
                <a:latin typeface="Tahoma"/>
                <a:cs typeface="Tahoma"/>
              </a:rPr>
              <a:t>á</a:t>
            </a:r>
            <a:r>
              <a:rPr sz="600" spc="-5" dirty="0">
                <a:latin typeface="Tahoma"/>
                <a:cs typeface="Tahoma"/>
              </a:rPr>
              <a:t>tima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730807" y="2607469"/>
            <a:ext cx="17970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5" dirty="0">
                <a:latin typeface="Tahoma"/>
                <a:cs typeface="Tahoma"/>
              </a:rPr>
              <a:t>Bom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701304" y="2675987"/>
            <a:ext cx="549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Futuro</a:t>
            </a:r>
            <a:r>
              <a:rPr sz="600" spc="235" dirty="0">
                <a:latin typeface="Tahoma"/>
                <a:cs typeface="Tahoma"/>
              </a:rPr>
              <a:t> </a:t>
            </a:r>
            <a:r>
              <a:rPr sz="600" spc="-15" dirty="0">
                <a:latin typeface="Tahoma"/>
                <a:cs typeface="Tahoma"/>
              </a:rPr>
              <a:t>Parreão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929864" y="2690093"/>
            <a:ext cx="6686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Demócrito</a:t>
            </a:r>
            <a:r>
              <a:rPr sz="600" spc="190" dirty="0">
                <a:latin typeface="Tahoma"/>
                <a:cs typeface="Tahoma"/>
              </a:rPr>
              <a:t> </a:t>
            </a:r>
            <a:r>
              <a:rPr sz="900" spc="-7" baseline="9259" dirty="0">
                <a:latin typeface="Tahoma"/>
                <a:cs typeface="Tahoma"/>
              </a:rPr>
              <a:t>Couto</a:t>
            </a:r>
            <a:endParaRPr sz="900" baseline="9259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998543" y="2757241"/>
            <a:ext cx="67056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Rocha</a:t>
            </a:r>
            <a:r>
              <a:rPr sz="600" spc="195" dirty="0">
                <a:latin typeface="Tahoma"/>
                <a:cs typeface="Tahoma"/>
              </a:rPr>
              <a:t> </a:t>
            </a:r>
            <a:r>
              <a:rPr sz="900" spc="-22" baseline="9259" dirty="0">
                <a:latin typeface="Tahoma"/>
                <a:cs typeface="Tahoma"/>
              </a:rPr>
              <a:t>Fernandes</a:t>
            </a:r>
            <a:endParaRPr sz="900" baseline="9259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275001" y="2034416"/>
            <a:ext cx="1758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ahoma"/>
                <a:cs typeface="Tahoma"/>
              </a:rPr>
              <a:t>José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198180" y="2101564"/>
            <a:ext cx="3295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Bonifácio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304747" y="2607388"/>
            <a:ext cx="2635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Manoel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354886" y="2674535"/>
            <a:ext cx="1631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Dias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309584" y="2741683"/>
            <a:ext cx="25400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B</a:t>
            </a:r>
            <a:r>
              <a:rPr sz="600" spc="-25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an</a:t>
            </a:r>
            <a:r>
              <a:rPr sz="600" spc="-15" dirty="0">
                <a:latin typeface="Tahoma"/>
                <a:cs typeface="Tahoma"/>
              </a:rPr>
              <a:t>c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797513" y="2736121"/>
            <a:ext cx="2914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P</a:t>
            </a:r>
            <a:r>
              <a:rPr sz="600" spc="-20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ai</a:t>
            </a:r>
            <a:r>
              <a:rPr sz="600" dirty="0">
                <a:latin typeface="Tahoma"/>
                <a:cs typeface="Tahoma"/>
              </a:rPr>
              <a:t>a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do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796948" y="2803269"/>
            <a:ext cx="29210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30" dirty="0">
                <a:latin typeface="Tahoma"/>
                <a:cs typeface="Tahoma"/>
              </a:rPr>
              <a:t>F</a:t>
            </a:r>
            <a:r>
              <a:rPr sz="600" spc="-10" dirty="0">
                <a:latin typeface="Tahoma"/>
                <a:cs typeface="Tahoma"/>
              </a:rPr>
              <a:t>utu</a:t>
            </a:r>
            <a:r>
              <a:rPr sz="600" spc="-20" dirty="0">
                <a:latin typeface="Tahoma"/>
                <a:cs typeface="Tahoma"/>
              </a:rPr>
              <a:t>r</a:t>
            </a:r>
            <a:r>
              <a:rPr sz="600" spc="10" dirty="0">
                <a:latin typeface="Tahoma"/>
                <a:cs typeface="Tahoma"/>
              </a:rPr>
              <a:t>o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-80" dirty="0">
                <a:latin typeface="Tahoma"/>
                <a:cs typeface="Tahoma"/>
              </a:rPr>
              <a:t>II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852285" y="1824832"/>
            <a:ext cx="21462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40" dirty="0">
                <a:latin typeface="Tahoma"/>
                <a:cs typeface="Tahoma"/>
              </a:rPr>
              <a:t>F</a:t>
            </a:r>
            <a:r>
              <a:rPr sz="600" spc="-10" dirty="0">
                <a:latin typeface="Tahoma"/>
                <a:cs typeface="Tahoma"/>
              </a:rPr>
              <a:t>arias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511227" y="1212603"/>
            <a:ext cx="3003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Pi</a:t>
            </a:r>
            <a:r>
              <a:rPr sz="600" spc="-20" dirty="0">
                <a:latin typeface="Tahoma"/>
                <a:cs typeface="Tahoma"/>
              </a:rPr>
              <a:t>r</a:t>
            </a:r>
            <a:r>
              <a:rPr sz="600" dirty="0">
                <a:latin typeface="Tahoma"/>
                <a:cs typeface="Tahoma"/>
              </a:rPr>
              <a:t>ambu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143083" y="1062669"/>
            <a:ext cx="211454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Cri</a:t>
            </a:r>
            <a:r>
              <a:rPr sz="600" spc="-30" dirty="0">
                <a:latin typeface="Tahoma"/>
                <a:cs typeface="Tahoma"/>
              </a:rPr>
              <a:t>s</a:t>
            </a:r>
            <a:r>
              <a:rPr sz="600" spc="-20" dirty="0">
                <a:latin typeface="Tahoma"/>
                <a:cs typeface="Tahoma"/>
              </a:rPr>
              <a:t>t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087221" y="1129817"/>
            <a:ext cx="3225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Redentor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609530" y="1042597"/>
            <a:ext cx="3003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Bar</a:t>
            </a:r>
            <a:r>
              <a:rPr sz="600" spc="-25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a</a:t>
            </a:r>
            <a:r>
              <a:rPr sz="600" spc="-65" dirty="0">
                <a:latin typeface="Tahoma"/>
                <a:cs typeface="Tahoma"/>
              </a:rPr>
              <a:t> </a:t>
            </a:r>
            <a:r>
              <a:rPr sz="600" spc="5" dirty="0">
                <a:latin typeface="Tahoma"/>
                <a:cs typeface="Tahoma"/>
              </a:rPr>
              <a:t>do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655074" y="1109745"/>
            <a:ext cx="21018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C</a:t>
            </a:r>
            <a:r>
              <a:rPr sz="600" spc="-25" dirty="0">
                <a:latin typeface="Tahoma"/>
                <a:cs typeface="Tahoma"/>
              </a:rPr>
              <a:t>e</a:t>
            </a:r>
            <a:r>
              <a:rPr sz="600" spc="-20" dirty="0">
                <a:latin typeface="Tahoma"/>
                <a:cs typeface="Tahoma"/>
              </a:rPr>
              <a:t>a</a:t>
            </a:r>
            <a:r>
              <a:rPr sz="600" spc="-30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á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886020" y="2320741"/>
            <a:ext cx="1409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5" dirty="0">
                <a:latin typeface="Tahoma"/>
                <a:cs typeface="Tahoma"/>
              </a:rPr>
              <a:t>Pici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798801" y="1622340"/>
            <a:ext cx="2806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Floresta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123576" y="1353911"/>
            <a:ext cx="2254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20" dirty="0">
                <a:latin typeface="Tahoma"/>
                <a:cs typeface="Tahoma"/>
              </a:rPr>
              <a:t>Álvaro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231431" y="1564947"/>
            <a:ext cx="20574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Ellery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944301" y="1724312"/>
            <a:ext cx="3695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Presidente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973723" y="1791459"/>
            <a:ext cx="3098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Kennedy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261337" y="2391838"/>
            <a:ext cx="16827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Bela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970257" y="2458986"/>
            <a:ext cx="491490" cy="2228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287020">
              <a:lnSpc>
                <a:spcPct val="109900"/>
              </a:lnSpc>
              <a:spcBef>
                <a:spcPts val="60"/>
              </a:spcBef>
            </a:pPr>
            <a:r>
              <a:rPr sz="600" spc="-25" dirty="0">
                <a:latin typeface="Tahoma"/>
                <a:cs typeface="Tahoma"/>
              </a:rPr>
              <a:t>Vista </a:t>
            </a:r>
            <a:r>
              <a:rPr sz="600" spc="-20" dirty="0">
                <a:latin typeface="Tahoma"/>
                <a:cs typeface="Tahoma"/>
              </a:rPr>
              <a:t> P</a:t>
            </a:r>
            <a:r>
              <a:rPr sz="600" spc="-5" dirty="0">
                <a:latin typeface="Tahoma"/>
                <a:cs typeface="Tahoma"/>
              </a:rPr>
              <a:t>anameri</a:t>
            </a:r>
            <a:r>
              <a:rPr sz="600" spc="-10" dirty="0">
                <a:latin typeface="Tahoma"/>
                <a:cs typeface="Tahoma"/>
              </a:rPr>
              <a:t>c</a:t>
            </a:r>
            <a:r>
              <a:rPr sz="600" spc="-5" dirty="0">
                <a:latin typeface="Tahoma"/>
                <a:cs typeface="Tahoma"/>
              </a:rPr>
              <a:t>ano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420218" y="2881863"/>
            <a:ext cx="334010" cy="2997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Montese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600" spc="-20" dirty="0">
                <a:latin typeface="Tahoma"/>
                <a:cs typeface="Tahoma"/>
              </a:rPr>
              <a:t>Itaoca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623032" y="2146302"/>
            <a:ext cx="2787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45" dirty="0">
                <a:latin typeface="Tahoma"/>
                <a:cs typeface="Tahoma"/>
              </a:rPr>
              <a:t>R</a:t>
            </a:r>
            <a:r>
              <a:rPr sz="600" dirty="0">
                <a:latin typeface="Tahoma"/>
                <a:cs typeface="Tahoma"/>
              </a:rPr>
              <a:t>odol</a:t>
            </a:r>
            <a:r>
              <a:rPr sz="600" spc="-15" dirty="0">
                <a:latin typeface="Tahoma"/>
                <a:cs typeface="Tahoma"/>
              </a:rPr>
              <a:t>f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614883" y="2192491"/>
            <a:ext cx="57023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spc="-22" baseline="-13888" dirty="0">
                <a:latin typeface="Tahoma"/>
                <a:cs typeface="Tahoma"/>
              </a:rPr>
              <a:t>Teófilo</a:t>
            </a:r>
            <a:r>
              <a:rPr sz="900" spc="97" baseline="-13888" dirty="0">
                <a:latin typeface="Tahoma"/>
                <a:cs typeface="Tahoma"/>
              </a:rPr>
              <a:t> </a:t>
            </a:r>
            <a:r>
              <a:rPr sz="600" spc="-10" dirty="0">
                <a:latin typeface="Tahoma"/>
                <a:cs typeface="Tahoma"/>
              </a:rPr>
              <a:t>Benfica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119707" y="2035222"/>
            <a:ext cx="45339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Parquelândia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440774" y="1375514"/>
            <a:ext cx="2381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Carli</a:t>
            </a:r>
            <a:r>
              <a:rPr sz="600" spc="-20" dirty="0">
                <a:latin typeface="Tahoma"/>
                <a:cs typeface="Tahoma"/>
              </a:rPr>
              <a:t>t</a:t>
            </a:r>
            <a:r>
              <a:rPr sz="600" spc="10" dirty="0">
                <a:latin typeface="Tahoma"/>
                <a:cs typeface="Tahoma"/>
              </a:rPr>
              <a:t>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089631" y="1442662"/>
            <a:ext cx="989330" cy="203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680"/>
              </a:lnSpc>
              <a:spcBef>
                <a:spcPts val="135"/>
              </a:spcBef>
            </a:pPr>
            <a:r>
              <a:rPr sz="900" spc="-37" baseline="13888" dirty="0">
                <a:latin typeface="Tahoma"/>
                <a:cs typeface="Tahoma"/>
              </a:rPr>
              <a:t>Weyne</a:t>
            </a:r>
            <a:r>
              <a:rPr sz="900" spc="254" baseline="13888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Pamplona</a:t>
            </a:r>
            <a:endParaRPr sz="600">
              <a:latin typeface="Tahoma"/>
              <a:cs typeface="Tahoma"/>
            </a:endParaRPr>
          </a:p>
          <a:p>
            <a:pPr marL="544195">
              <a:lnSpc>
                <a:spcPts val="680"/>
              </a:lnSpc>
            </a:pPr>
            <a:r>
              <a:rPr sz="600" spc="-10" dirty="0">
                <a:latin typeface="Tahoma"/>
                <a:cs typeface="Tahoma"/>
              </a:rPr>
              <a:t>Jacarecanga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646248" y="2001930"/>
            <a:ext cx="2012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35" dirty="0">
                <a:latin typeface="Tahoma"/>
                <a:cs typeface="Tahoma"/>
              </a:rPr>
              <a:t>A</a:t>
            </a:r>
            <a:r>
              <a:rPr sz="600" spc="-40" dirty="0">
                <a:latin typeface="Tahoma"/>
                <a:cs typeface="Tahoma"/>
              </a:rPr>
              <a:t>r</a:t>
            </a:r>
            <a:r>
              <a:rPr sz="600" spc="-30" dirty="0">
                <a:latin typeface="Tahoma"/>
                <a:cs typeface="Tahoma"/>
              </a:rPr>
              <a:t>a</a:t>
            </a:r>
            <a:r>
              <a:rPr sz="600" spc="-35" dirty="0">
                <a:latin typeface="Tahoma"/>
                <a:cs typeface="Tahoma"/>
              </a:rPr>
              <a:t>x</a:t>
            </a:r>
            <a:r>
              <a:rPr sz="600" spc="-5" dirty="0">
                <a:latin typeface="Tahoma"/>
                <a:cs typeface="Tahoma"/>
              </a:rPr>
              <a:t>á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348638" y="1807581"/>
            <a:ext cx="14922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São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255122" y="1874729"/>
            <a:ext cx="82105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Gerardo</a:t>
            </a:r>
            <a:r>
              <a:rPr sz="600" spc="390" dirty="0">
                <a:latin typeface="Tahoma"/>
                <a:cs typeface="Tahoma"/>
              </a:rPr>
              <a:t> </a:t>
            </a:r>
            <a:r>
              <a:rPr sz="900" spc="-15" baseline="-41666" dirty="0">
                <a:latin typeface="Tahoma"/>
                <a:cs typeface="Tahoma"/>
              </a:rPr>
              <a:t>Parque</a:t>
            </a:r>
            <a:r>
              <a:rPr sz="900" spc="-52" baseline="-41666" dirty="0">
                <a:latin typeface="Tahoma"/>
                <a:cs typeface="Tahoma"/>
              </a:rPr>
              <a:t> </a:t>
            </a:r>
            <a:r>
              <a:rPr sz="900" spc="-7" baseline="-13888" dirty="0">
                <a:latin typeface="Tahoma"/>
                <a:cs typeface="Tahoma"/>
              </a:rPr>
              <a:t>Brito</a:t>
            </a:r>
            <a:endParaRPr sz="900" baseline="-13888">
              <a:latin typeface="Tahoma"/>
              <a:cs typeface="Tahoma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529041" y="1610975"/>
            <a:ext cx="22987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5" dirty="0">
                <a:latin typeface="Tahoma"/>
                <a:cs typeface="Tahoma"/>
              </a:rPr>
              <a:t>Mon</a:t>
            </a:r>
            <a:r>
              <a:rPr sz="600" spc="-15" dirty="0">
                <a:latin typeface="Tahoma"/>
                <a:cs typeface="Tahoma"/>
              </a:rPr>
              <a:t>t</a:t>
            </a:r>
            <a:r>
              <a:rPr sz="600" spc="-10" dirty="0">
                <a:latin typeface="Tahoma"/>
                <a:cs typeface="Tahoma"/>
              </a:rPr>
              <a:t>e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519852" y="1678122"/>
            <a:ext cx="26416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Ca</a:t>
            </a:r>
            <a:r>
              <a:rPr sz="600" spc="-25" dirty="0">
                <a:latin typeface="Tahoma"/>
                <a:cs typeface="Tahoma"/>
              </a:rPr>
              <a:t>s</a:t>
            </a:r>
            <a:r>
              <a:rPr sz="600" spc="-20" dirty="0">
                <a:latin typeface="Tahoma"/>
                <a:cs typeface="Tahoma"/>
              </a:rPr>
              <a:t>t</a:t>
            </a:r>
            <a:r>
              <a:rPr sz="600" dirty="0">
                <a:latin typeface="Tahoma"/>
                <a:cs typeface="Tahoma"/>
              </a:rPr>
              <a:t>elo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252954" y="2174918"/>
            <a:ext cx="29591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latin typeface="Tahoma"/>
                <a:cs typeface="Tahoma"/>
              </a:rPr>
              <a:t>Amadeu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261902" y="2242066"/>
            <a:ext cx="2774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30" dirty="0">
                <a:latin typeface="Tahoma"/>
                <a:cs typeface="Tahoma"/>
              </a:rPr>
              <a:t>F</a:t>
            </a:r>
            <a:r>
              <a:rPr sz="600" spc="-15" dirty="0">
                <a:latin typeface="Tahoma"/>
                <a:cs typeface="Tahoma"/>
              </a:rPr>
              <a:t>ur</a:t>
            </a:r>
            <a:r>
              <a:rPr sz="600" spc="-25" dirty="0">
                <a:latin typeface="Tahoma"/>
                <a:cs typeface="Tahoma"/>
              </a:rPr>
              <a:t>t</a:t>
            </a:r>
            <a:r>
              <a:rPr sz="600" dirty="0">
                <a:latin typeface="Tahoma"/>
                <a:cs typeface="Tahoma"/>
              </a:rPr>
              <a:t>ado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3569225" y="1415336"/>
            <a:ext cx="25209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Tahoma"/>
                <a:cs typeface="Tahoma"/>
              </a:rPr>
              <a:t>Ja</a:t>
            </a:r>
            <a:r>
              <a:rPr sz="600" spc="-10" dirty="0">
                <a:latin typeface="Tahoma"/>
                <a:cs typeface="Tahoma"/>
              </a:rPr>
              <a:t>r</a:t>
            </a:r>
            <a:r>
              <a:rPr sz="600" spc="5" dirty="0">
                <a:latin typeface="Tahoma"/>
                <a:cs typeface="Tahoma"/>
              </a:rPr>
              <a:t>dim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3026690" y="1246941"/>
            <a:ext cx="201930" cy="1962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30480">
              <a:lnSpc>
                <a:spcPts val="580"/>
              </a:lnSpc>
              <a:spcBef>
                <a:spcPts val="270"/>
              </a:spcBef>
            </a:pPr>
            <a:r>
              <a:rPr sz="600" spc="-15" dirty="0">
                <a:latin typeface="Tahoma"/>
                <a:cs typeface="Tahoma"/>
              </a:rPr>
              <a:t>Vila </a:t>
            </a:r>
            <a:r>
              <a:rPr sz="600" spc="-10" dirty="0">
                <a:latin typeface="Tahoma"/>
                <a:cs typeface="Tahoma"/>
              </a:rPr>
              <a:t> </a:t>
            </a:r>
            <a:r>
              <a:rPr sz="600" spc="-65" dirty="0">
                <a:latin typeface="Tahoma"/>
                <a:cs typeface="Tahoma"/>
              </a:rPr>
              <a:t>V</a:t>
            </a:r>
            <a:r>
              <a:rPr sz="600" spc="-5" dirty="0">
                <a:latin typeface="Tahoma"/>
                <a:cs typeface="Tahoma"/>
              </a:rPr>
              <a:t>elha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3364766" y="1482483"/>
            <a:ext cx="472440" cy="2063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87960">
              <a:lnSpc>
                <a:spcPts val="660"/>
              </a:lnSpc>
              <a:spcBef>
                <a:spcPts val="204"/>
              </a:spcBef>
            </a:pPr>
            <a:r>
              <a:rPr sz="600" spc="-50" dirty="0">
                <a:latin typeface="Tahoma"/>
                <a:cs typeface="Tahoma"/>
              </a:rPr>
              <a:t>I</a:t>
            </a:r>
            <a:r>
              <a:rPr sz="600" spc="-65" dirty="0">
                <a:latin typeface="Tahoma"/>
                <a:cs typeface="Tahoma"/>
              </a:rPr>
              <a:t>r</a:t>
            </a:r>
            <a:r>
              <a:rPr sz="600" spc="-5" dirty="0">
                <a:latin typeface="Tahoma"/>
                <a:cs typeface="Tahoma"/>
              </a:rPr>
              <a:t>a</a:t>
            </a:r>
            <a:r>
              <a:rPr sz="600" spc="-15" dirty="0">
                <a:latin typeface="Tahoma"/>
                <a:cs typeface="Tahoma"/>
              </a:rPr>
              <a:t>c</a:t>
            </a:r>
            <a:r>
              <a:rPr sz="600" spc="-10" dirty="0">
                <a:latin typeface="Tahoma"/>
                <a:cs typeface="Tahoma"/>
              </a:rPr>
              <a:t>ema  </a:t>
            </a:r>
            <a:r>
              <a:rPr sz="600" dirty="0">
                <a:latin typeface="Tahoma"/>
                <a:cs typeface="Tahoma"/>
              </a:rPr>
              <a:t>Jardim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300681" y="1640396"/>
            <a:ext cx="38100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5" dirty="0">
                <a:latin typeface="Tahoma"/>
                <a:cs typeface="Tahoma"/>
              </a:rPr>
              <a:t>Guanabara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163" name="object 1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49" y="0"/>
            <a:ext cx="1353917" cy="76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215</Words>
  <Application>Microsoft Office PowerPoint</Application>
  <PresentationFormat>Personalizar</PresentationFormat>
  <Paragraphs>170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Calibri</vt:lpstr>
      <vt:lpstr>Tahoma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</dc:creator>
  <cp:lastModifiedBy>Fabrícia</cp:lastModifiedBy>
  <cp:revision>2</cp:revision>
  <dcterms:created xsi:type="dcterms:W3CDTF">2022-08-26T14:31:33Z</dcterms:created>
  <dcterms:modified xsi:type="dcterms:W3CDTF">2022-10-17T23:01:31Z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2022-08-26T00:00:00Z</vt:filetime>
  </property>
</Properties>
</file>